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t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ts" altLang="ko-KR" b="1">
                <a:solidFill>
                  <a:schemeClr val="tx1">
                    <a:lumMod val="50000"/>
                    <a:lumOff val="50000"/>
                  </a:schemeClr>
                </a:solidFill>
              </a:rPr>
              <a:t>No.16</a:t>
            </a:r>
            <a:r xmlns:a="http://schemas.openxmlformats.org/drawingml/2006/main">
              <a:rPr lang="ts" altLang="en-US" b="1">
                <a:solidFill>
                  <a:schemeClr val="tx1">
                    <a:lumMod val="50000"/>
                    <a:lumOff val="50000"/>
                  </a:schemeClr>
                </a:solidFill>
              </a:rPr>
              <a:t> </a:t>
            </a:r>
            <a:r xmlns:a="http://schemas.openxmlformats.org/drawingml/2006/main">
              <a:rPr lang="ts" altLang="ko-KR" b="1">
                <a:solidFill>
                  <a:schemeClr val="tx1">
                    <a:lumMod val="50000"/>
                    <a:lumOff val="50000"/>
                  </a:schemeClr>
                </a:solidFill>
              </a:rPr>
              <a:t>Ku...</a:t>
            </a:r>
            <a:r xmlns:a="http://schemas.openxmlformats.org/drawingml/2006/main">
              <a:rPr lang="ts" altLang="en-US" b="1">
                <a:solidFill>
                  <a:schemeClr val="tx1">
                    <a:lumMod val="50000"/>
                    <a:lumOff val="50000"/>
                  </a:schemeClr>
                </a:solidFill>
              </a:rPr>
              <a:t> </a:t>
            </a:r>
            <a:r xmlns:a="http://schemas.openxmlformats.org/drawingml/2006/main">
              <a:rPr lang="ts" altLang="ko-KR" b="1">
                <a:solidFill>
                  <a:schemeClr val="tx1">
                    <a:lumMod val="50000"/>
                    <a:lumOff val="50000"/>
                  </a:schemeClr>
                </a:solidFill>
              </a:rPr>
              <a:t>Rito</a:t>
            </a:r>
            <a:r xmlns:a="http://schemas.openxmlformats.org/drawingml/2006/main">
              <a:rPr lang="ts" altLang="en-US" b="1">
                <a:solidFill>
                  <a:schemeClr val="tx1">
                    <a:lumMod val="50000"/>
                    <a:lumOff val="50000"/>
                  </a:schemeClr>
                </a:solidFill>
              </a:rPr>
              <a:t> </a:t>
            </a:r>
            <a:r xmlns:a="http://schemas.openxmlformats.org/drawingml/2006/main">
              <a:rPr lang="ts" altLang="ko-KR" b="1">
                <a:solidFill>
                  <a:schemeClr val="tx1">
                    <a:lumMod val="50000"/>
                    <a:lumOff val="50000"/>
                  </a:schemeClr>
                </a:solidFill>
              </a:rPr>
              <a:t>ya</a:t>
            </a:r>
            <a:r xmlns:a="http://schemas.openxmlformats.org/drawingml/2006/main">
              <a:rPr lang="ts" altLang="en-US" b="1">
                <a:solidFill>
                  <a:schemeClr val="tx1">
                    <a:lumMod val="50000"/>
                    <a:lumOff val="50000"/>
                  </a:schemeClr>
                </a:solidFill>
              </a:rPr>
              <a:t> </a:t>
            </a:r>
            <a:r xmlns:a="http://schemas.openxmlformats.org/drawingml/2006/main">
              <a:rPr lang="ts" altLang="ko-KR" b="1">
                <a:solidFill>
                  <a:schemeClr val="tx1">
                    <a:lumMod val="50000"/>
                    <a:lumOff val="50000"/>
                  </a:schemeClr>
                </a:solidFill>
              </a:rPr>
              <a:t>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ts" altLang="ko-KR" sz="4000"/>
              <a:t>Xikwembu Xi Vitanile Muxe</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ts" altLang="ko-KR" sz="4000">
                <a:solidFill>
                  <a:srgbClr val="FF0000"/>
                </a:solidFill>
              </a:rPr>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ts" altLang="ko-KR" sz="3200">
                <a:solidFill>
                  <a:schemeClr val="tx1">
                    <a:lumMod val="65000"/>
                    <a:lumOff val="35000"/>
                  </a:schemeClr>
                </a:solidFill>
              </a:rPr>
              <a:t>Loko Muxe a twa rito ra Xikwembu, xana u vone yini?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murhi wa madiriva wo saseka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papa na ku dzindza ka tilo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xihlahla lexi pfurhaka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lwandle leri avaneke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ts" altLang="en-US" sz="2800">
                <a:solidFill>
                  <a:srgbClr val="FF0000"/>
                </a:solidFill>
              </a:rPr>
              <a:t>3 </a:t>
            </a:r>
            <a:r xmlns:a="http://schemas.openxmlformats.org/drawingml/2006/main">
              <a:rPr lang="ts" altLang="ko-KR" sz="2800">
                <a:solidFill>
                  <a:srgbClr val="FF0000"/>
                </a:solidFill>
              </a:rPr>
              <a:t>xihlahla lexi pfurhaka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b="1">
                <a:solidFill>
                  <a:schemeClr val="tx1">
                    <a:lumMod val="50000"/>
                    <a:lumOff val="50000"/>
                  </a:schemeClr>
                </a:solidFill>
              </a:rPr>
              <a:t>25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400"/>
              <a:t>Gidiyoni na vavanuna va Yena va 300</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Ya namuntlha</a:t>
            </a:r>
            <a:r xmlns:a="http://schemas.openxmlformats.org/drawingml/2006/main">
              <a:rPr lang="ts" altLang="en-US" sz="4000">
                <a:solidFill>
                  <a:srgbClr val="FF0000"/>
                </a:solidFill>
              </a:rPr>
              <a:t> </a:t>
            </a:r>
            <a:r xmlns:a="http://schemas.openxmlformats.org/drawingml/2006/main">
              <a:rPr lang="ts" altLang="ko-KR" sz="4000">
                <a:solidFill>
                  <a:srgbClr val="FF0000"/>
                </a:solidFill>
              </a:rPr>
              <a:t>Rito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t>Loko ntsumi ya Yehovha yi humelela eka Gidiyoni, yi ku: “Yehovha u na wena, nhenha ya matimba.”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s" altLang="ko-KR" sz="2800">
                <a:solidFill>
                  <a:schemeClr val="tx1">
                    <a:lumMod val="65000"/>
                    <a:lumOff val="35000"/>
                  </a:schemeClr>
                </a:solidFill>
              </a:rPr>
              <a:t>Vaavanyisi</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600">
                <a:solidFill>
                  <a:schemeClr val="tx1">
                    <a:lumMod val="65000"/>
                    <a:lumOff val="35000"/>
                  </a:schemeClr>
                </a:solidFill>
              </a:rPr>
              <a:t>Ntsumi ya Yehovha yi humelela eka Gidiyoni, yi ku: “Xikwembu xi na wena, nhenha ya matimba.” Xikwembu xi n’wi tiyisekise hi mberha ni voya.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Loko a tiyiseka leswaku Xikwembu xi n’wi vitanile, u mbundzumuxe Bali ni alitari ya yona leyi Vaisrayele a va yi gandzela.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Xikwembu xi byele Gidiyoni leswaku a hlawula tinhenha leti nga ta hlula Vamidiyani. Hi ku ya hi swiletelo swa Xikwembu, ku hlawuriwe vavanuna va 300 ntsena.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Xikwembu xi n’wi nyike pulani yo hlamarisa yo va hlasela. Xikwembu xi va tshike va va ni timhalamhala ni swibya leswi nga riki na nchumu leswi nga ni mavoni endzeni.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Nivusiku, Gidiyoni ni vavanuna va yena va 300 va hetisise kungu leri Xikwembu xi va nyikeke rona. Va hlule enyimpini yo lwisana ni Vamidiyani.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3600">
                <a:solidFill>
                  <a:schemeClr val="tx1">
                    <a:lumMod val="65000"/>
                    <a:lumOff val="35000"/>
                  </a:schemeClr>
                </a:solidFill>
              </a:rPr>
              <a:t>Gidiyoni ni vavanuna va yena va 300 va hlule nyimpi yo lwisana ni Vamidiyani vo tala ntsena hi ku yingisa xileriso xa Xikwembu.</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ts" altLang="ko-KR" sz="3600">
                <a:solidFill>
                  <a:schemeClr val="tx1">
                    <a:lumMod val="65000"/>
                    <a:lumOff val="35000"/>
                  </a:schemeClr>
                </a:solidFill>
              </a:rPr>
              <a:t>Xihundla xo hlula evuton’wini bya mina i ku yingisa Xikwembu.</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3200"/>
              <a:t>Xikwembu?</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rgbClr val="C00000"/>
                </a:solidFill>
              </a:rPr>
              <a:t>Xikwembu..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I Xikwembu xa Matimba Hinkwawo lexi nga hlulaka mavuthu yo tala ya valala hi vavanuna va 300 ntsena.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Hi xihi lexi a xi nga tirhisiwanga eka Gidiyoni ni vavanuna va yena va 300 leswaku va hlula nala wa vona?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swibya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mabanga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tithochi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timhalamhala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rgbClr val="FF0000"/>
                </a:solidFill>
              </a:rPr>
              <a:t>2 </a:t>
            </a:r>
            <a:r xmlns:a="http://schemas.openxmlformats.org/drawingml/2006/main">
              <a:rPr lang="ts" altLang="ko-KR" sz="2800">
                <a:solidFill>
                  <a:srgbClr val="FF0000"/>
                </a:solidFill>
              </a:rPr>
              <a:t>mabanga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ts" altLang="ko-KR" sz="3600">
                <a:solidFill>
                  <a:schemeClr val="tx1">
                    <a:lumMod val="65000"/>
                    <a:lumOff val="35000"/>
                  </a:schemeClr>
                </a:solidFill>
              </a:rPr>
              <a:t>Loko HOSI Xikwembu xi vona leswaku u rhurhumerile ku ya languta, Xikwembu xi n'wi vitana</a:t>
            </a:r>
          </a:p>
          <a:p>
            <a:r xmlns:a="http://schemas.openxmlformats.org/drawingml/2006/main">
              <a:rPr lang="ts" altLang="ko-KR" sz="3600">
                <a:solidFill>
                  <a:schemeClr val="tx1">
                    <a:lumMod val="65000"/>
                    <a:lumOff val="35000"/>
                  </a:schemeClr>
                </a:solidFill>
              </a:rPr>
              <a:t>ku suka endzeni ka xihlahla, .</a:t>
            </a:r>
          </a:p>
          <a:p>
            <a:r xmlns:a="http://schemas.openxmlformats.org/drawingml/2006/main">
              <a:rPr lang="ts" altLang="ko-KR" sz="3600">
                <a:solidFill>
                  <a:schemeClr val="tx1">
                    <a:lumMod val="65000"/>
                    <a:lumOff val="35000"/>
                  </a:schemeClr>
                </a:solidFill>
              </a:rPr>
              <a:t>"Muxe! Muxe!" Muxe a ku: “Hi mina loyi.”</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ts" altLang="ko-KR" sz="2800">
                <a:solidFill>
                  <a:schemeClr val="tx1">
                    <a:lumMod val="65000"/>
                    <a:lumOff val="35000"/>
                  </a:schemeClr>
                </a:solidFill>
              </a:rPr>
              <a:t>Eksoda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Ya namuntlha</a:t>
            </a:r>
            <a:r xmlns:a="http://schemas.openxmlformats.org/drawingml/2006/main">
              <a:rPr lang="ts" altLang="en-US" sz="4000">
                <a:solidFill>
                  <a:srgbClr val="FF0000"/>
                </a:solidFill>
              </a:rPr>
              <a:t> </a:t>
            </a:r>
            <a:r xmlns:a="http://schemas.openxmlformats.org/drawingml/2006/main">
              <a:rPr lang="ts" altLang="ko-KR" sz="4000">
                <a:solidFill>
                  <a:srgbClr val="FF0000"/>
                </a:solidFill>
              </a:rPr>
              <a:t>Rito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t>Loko ntsumi ya Yehovha yi humelela eka Gidiyoni, yi ku: “Yehovha u na wena, nhenha ya matimba.”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s" altLang="ko-KR" sz="2800">
                <a:solidFill>
                  <a:schemeClr val="tx1">
                    <a:lumMod val="65000"/>
                    <a:lumOff val="35000"/>
                  </a:schemeClr>
                </a:solidFill>
              </a:rPr>
              <a:t>Vaavanyisi</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ts" altLang="ko-KR" b="1">
                <a:solidFill>
                  <a:schemeClr val="tx1">
                    <a:lumMod val="50000"/>
                    <a:lumOff val="50000"/>
                  </a:schemeClr>
                </a:solidFill>
              </a:rPr>
              <a:t>26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ts" altLang="ko-KR" sz="4000"/>
              <a:t>Samsoni, Nhenha ya Matimba.</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ts" altLang="ko-KR" sz="3600">
                <a:solidFill>
                  <a:schemeClr val="tx1">
                    <a:lumMod val="65000"/>
                    <a:lumOff val="35000"/>
                  </a:schemeClr>
                </a:solidFill>
              </a:rPr>
              <a:t>Wansati loyi u veleke mufana kutani a n’wi thya vito ra Samsoni. A kula kutani HOSI Xikwembu xi n'wi katekisa,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ts" altLang="ko-KR" sz="2800">
                <a:solidFill>
                  <a:schemeClr val="tx1">
                    <a:lumMod val="65000"/>
                    <a:lumOff val="35000"/>
                  </a:schemeClr>
                </a:solidFill>
              </a:rPr>
              <a:t>Vaavanyisi</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ts" altLang="ko-KR" sz="2500">
                <a:solidFill>
                  <a:schemeClr val="tx1">
                    <a:lumMod val="65000"/>
                    <a:lumOff val="35000"/>
                  </a:schemeClr>
                </a:solidFill>
              </a:rPr>
              <a:t>A ku ri ni murhangeri la vuriwaka Samsoni exikarhi ka varhangeri va Vaisrayele. A a ri munhu loyi a a fanele ku hambanisiwa ni Xikwembu ku sukela loko a velekiwile.</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ts" altLang="ko-KR" sz="2400">
                <a:solidFill>
                  <a:schemeClr val="tx1">
                    <a:lumMod val="65000"/>
                    <a:lumOff val="35000"/>
                  </a:schemeClr>
                </a:solidFill>
              </a:rPr>
              <a:t>Samsoni a a ri nhenha ya matimba swinene. Hikwalaho ka Samsoni, Vafilista ni matiko man’wana lama a ma va tshikilela a va nga swi koti ku tshikilela Vaisraele</a:t>
            </a:r>
            <a:r xmlns:a="http://schemas.openxmlformats.org/drawingml/2006/main">
              <a:rPr lang="ts" altLang="en-US" sz="2400">
                <a:solidFill>
                  <a:schemeClr val="tx1">
                    <a:lumMod val="65000"/>
                    <a:lumOff val="35000"/>
                  </a:schemeClr>
                </a:solidFill>
              </a:rPr>
              <a:t> </a:t>
            </a:r>
            <a:r xmlns:a="http://schemas.openxmlformats.org/drawingml/2006/main">
              <a:rPr lang="ts" altLang="ko-KR" sz="2400">
                <a:solidFill>
                  <a:schemeClr val="tx1">
                    <a:lumMod val="65000"/>
                    <a:lumOff val="35000"/>
                  </a:schemeClr>
                </a:solidFill>
              </a:rPr>
              <a:t>tsakeli.</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ts" altLang="ko-KR" sz="2400">
                <a:solidFill>
                  <a:schemeClr val="tx1">
                    <a:lumMod val="65000"/>
                    <a:lumOff val="35000"/>
                  </a:schemeClr>
                </a:solidFill>
              </a:rPr>
              <a:t>Matimba ya yena a ma huma eka misisi ya yena. Kambe, misisi ya yena a yi byevuriwile hi ku kanganyisiwa. Kutani, u lahlekeriwe hi matimba yakwe.</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ts" altLang="ko-KR" sz="2500">
                <a:solidFill>
                  <a:schemeClr val="tx1">
                    <a:lumMod val="65000"/>
                    <a:lumOff val="35000"/>
                  </a:schemeClr>
                </a:solidFill>
              </a:rPr>
              <a:t>Samsoni u khomiwile kutani a hlekiwa hi nala. U tisorile hi ku kanganyisiwa hikwalaho ka ku tikukumuxa.</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ts" altLang="ko-KR" sz="2500">
                <a:solidFill>
                  <a:schemeClr val="tx1">
                    <a:lumMod val="65000"/>
                    <a:lumOff val="35000"/>
                  </a:schemeClr>
                </a:solidFill>
              </a:rPr>
              <a:t>Samsoni u khongele eka Xikwembu leswaku xi n’wi tiyisa nakambe ro hetelela. Xikwembu xi hlamule xikhongelo xa yena xi n’wi nyika matimba eku heteleleni.</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ts" altLang="ko-KR" sz="4000">
                <a:solidFill>
                  <a:srgbClr val="FF0000"/>
                </a:solidFill>
              </a:rPr>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ts" altLang="ko-KR" sz="3200">
                <a:solidFill>
                  <a:schemeClr val="tx1">
                    <a:lumMod val="65000"/>
                    <a:lumOff val="35000"/>
                  </a:schemeClr>
                </a:solidFill>
              </a:rPr>
              <a:t>Samsoni a a ri munhu loyi a nyikiweke tintswalo to hlawuleka ni ku vitaniwa loku humaka eka Xikwembu.</a:t>
            </a:r>
            <a:r xmlns:a="http://schemas.openxmlformats.org/drawingml/2006/main">
              <a:rPr lang="ts"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ts" altLang="ko-KR" sz="3200">
                <a:solidFill>
                  <a:schemeClr val="tx1">
                    <a:lumMod val="65000"/>
                    <a:lumOff val="35000"/>
                  </a:schemeClr>
                </a:solidFill>
              </a:rPr>
              <a:t>Kambe, hikwalaho ka ku tikukumuxa ka yena, .</a:t>
            </a:r>
          </a:p>
          <a:p>
            <a:pPr xmlns:a="http://schemas.openxmlformats.org/drawingml/2006/main" algn="ctr"/>
            <a:r xmlns:a="http://schemas.openxmlformats.org/drawingml/2006/main">
              <a:rPr lang="ts" altLang="ko-KR" sz="3200">
                <a:solidFill>
                  <a:schemeClr val="tx1">
                    <a:lumMod val="65000"/>
                    <a:lumOff val="35000"/>
                  </a:schemeClr>
                </a:solidFill>
              </a:rPr>
              <a:t>u lahlekeriwe hi vona hinkwavo.</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ts" altLang="ko-KR" sz="3200">
                <a:solidFill>
                  <a:schemeClr val="tx1">
                    <a:lumMod val="65000"/>
                    <a:lumOff val="35000"/>
                  </a:schemeClr>
                </a:solidFill>
              </a:rPr>
              <a:t>Nakambe hi vana va Xikwembu lava rhandzekaka lava amukeleke tintswalo na vurhumiwa bya Xikwembu.</a:t>
            </a:r>
            <a:r xmlns:a="http://schemas.openxmlformats.org/drawingml/2006/main">
              <a:rPr lang="ts"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ts" altLang="ko-KR" sz="3200">
                <a:solidFill>
                  <a:schemeClr val="tx1">
                    <a:lumMod val="65000"/>
                    <a:lumOff val="35000"/>
                  </a:schemeClr>
                </a:solidFill>
              </a:rPr>
              <a:t>Hikwalaho, hi fanele ku titsongahata emahlweni ka Rito ra Xikwembu.</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ts" altLang="ko-KR" sz="3200"/>
              <a:t>Xikwembu?</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ts" altLang="ko-KR" sz="3600">
                <a:solidFill>
                  <a:srgbClr val="C00000"/>
                </a:solidFill>
              </a:rPr>
              <a:t>Xikwembu..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ts" altLang="ko-KR" sz="3600">
                <a:solidFill>
                  <a:schemeClr val="tx1">
                    <a:lumMod val="65000"/>
                    <a:lumOff val="35000"/>
                  </a:schemeClr>
                </a:solidFill>
              </a:rPr>
              <a:t>Xikwembu xa yingisa ni ku hlamula swikhongelo swa hina leswikulu ni swa ntiyiso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b="1">
                <a:solidFill>
                  <a:schemeClr val="tx1">
                    <a:lumMod val="50000"/>
                    <a:lumOff val="50000"/>
                  </a:schemeClr>
                </a:solidFill>
              </a:rPr>
              <a:t>E-e.</a:t>
            </a:r>
            <a:r xmlns:a="http://schemas.openxmlformats.org/drawingml/2006/main">
              <a:rPr lang="ts" altLang="en-US" b="1">
                <a:solidFill>
                  <a:schemeClr val="tx1">
                    <a:lumMod val="50000"/>
                    <a:lumOff val="50000"/>
                  </a:schemeClr>
                </a:solidFill>
              </a:rPr>
              <a:t> </a:t>
            </a:r>
            <a:r xmlns:a="http://schemas.openxmlformats.org/drawingml/2006/main">
              <a:rPr lang="ts" altLang="ko-KR" b="1">
                <a:solidFill>
                  <a:schemeClr val="tx1">
                    <a:lumMod val="50000"/>
                    <a:lumOff val="50000"/>
                  </a:schemeClr>
                </a:solidFill>
              </a:rPr>
              <a:t>17</a:t>
            </a:r>
            <a:r xmlns:a="http://schemas.openxmlformats.org/drawingml/2006/main">
              <a:rPr lang="ts" altLang="en-US" b="1">
                <a:solidFill>
                  <a:schemeClr val="tx1">
                    <a:lumMod val="50000"/>
                    <a:lumOff val="50000"/>
                  </a:schemeClr>
                </a:solidFill>
              </a:rPr>
              <a:t> </a:t>
            </a:r>
            <a:r xmlns:a="http://schemas.openxmlformats.org/drawingml/2006/main">
              <a:rPr lang="ts" altLang="ko-KR" b="1">
                <a:solidFill>
                  <a:schemeClr val="tx1">
                    <a:lumMod val="50000"/>
                    <a:lumOff val="50000"/>
                  </a:schemeClr>
                </a:solidFill>
              </a:rPr>
              <a:t>Ku...</a:t>
            </a:r>
            <a:r xmlns:a="http://schemas.openxmlformats.org/drawingml/2006/main">
              <a:rPr lang="ts" altLang="en-US" b="1">
                <a:solidFill>
                  <a:schemeClr val="tx1">
                    <a:lumMod val="50000"/>
                    <a:lumOff val="50000"/>
                  </a:schemeClr>
                </a:solidFill>
              </a:rPr>
              <a:t> </a:t>
            </a:r>
            <a:r xmlns:a="http://schemas.openxmlformats.org/drawingml/2006/main">
              <a:rPr lang="ts" altLang="ko-KR" b="1">
                <a:solidFill>
                  <a:schemeClr val="tx1">
                    <a:lumMod val="50000"/>
                    <a:lumOff val="50000"/>
                  </a:schemeClr>
                </a:solidFill>
              </a:rPr>
              <a:t>Rito</a:t>
            </a:r>
            <a:r xmlns:a="http://schemas.openxmlformats.org/drawingml/2006/main">
              <a:rPr lang="ts" altLang="en-US" b="1">
                <a:solidFill>
                  <a:schemeClr val="tx1">
                    <a:lumMod val="50000"/>
                    <a:lumOff val="50000"/>
                  </a:schemeClr>
                </a:solidFill>
              </a:rPr>
              <a:t> </a:t>
            </a:r>
            <a:r xmlns:a="http://schemas.openxmlformats.org/drawingml/2006/main">
              <a:rPr lang="ts" altLang="ko-KR" b="1">
                <a:solidFill>
                  <a:schemeClr val="tx1">
                    <a:lumMod val="50000"/>
                    <a:lumOff val="50000"/>
                  </a:schemeClr>
                </a:solidFill>
              </a:rPr>
              <a:t>ya</a:t>
            </a:r>
            <a:r xmlns:a="http://schemas.openxmlformats.org/drawingml/2006/main">
              <a:rPr lang="ts" altLang="en-US" b="1">
                <a:solidFill>
                  <a:schemeClr val="tx1">
                    <a:lumMod val="50000"/>
                    <a:lumOff val="50000"/>
                  </a:schemeClr>
                </a:solidFill>
              </a:rPr>
              <a:t> </a:t>
            </a:r>
            <a:r xmlns:a="http://schemas.openxmlformats.org/drawingml/2006/main">
              <a:rPr lang="ts" altLang="ko-KR" b="1">
                <a:solidFill>
                  <a:schemeClr val="tx1">
                    <a:lumMod val="50000"/>
                    <a:lumOff val="50000"/>
                  </a:schemeClr>
                </a:solidFill>
              </a:rPr>
              <a:t>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400"/>
              <a:t>Khume ra Makhombo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ts" altLang="ko-KR" sz="4000">
                <a:solidFill>
                  <a:srgbClr val="FF0000"/>
                </a:solidFill>
              </a:rPr>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ts" altLang="ko-KR" sz="3600">
                <a:solidFill>
                  <a:schemeClr val="tx1">
                    <a:lumMod val="65000"/>
                    <a:lumOff val="35000"/>
                  </a:schemeClr>
                </a:solidFill>
              </a:rPr>
              <a:t>Xana matimba ya Samsoni ma huma kwihi?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misisi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voko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nenge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tihlo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ts" altLang="en-US" sz="2800">
                <a:solidFill>
                  <a:srgbClr val="FF0000"/>
                </a:solidFill>
              </a:rPr>
              <a:t>1 </a:t>
            </a:r>
            <a:r xmlns:a="http://schemas.openxmlformats.org/drawingml/2006/main">
              <a:rPr lang="ts" altLang="ko-KR" sz="2800">
                <a:solidFill>
                  <a:srgbClr val="FF0000"/>
                </a:solidFill>
              </a:rPr>
              <a:t>misisi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ts" altLang="ko-KR" sz="3600">
                <a:solidFill>
                  <a:schemeClr val="tx1">
                    <a:lumMod val="65000"/>
                    <a:lumOff val="35000"/>
                  </a:schemeClr>
                </a:solidFill>
              </a:rPr>
              <a:t>Wansati loyi u veleke mufana kutani a n’wi thya vito ra Samsoni. A kula kutani HOSI Xikwembu xi n'wi katekisa,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ts" altLang="ko-KR" sz="2800">
                <a:solidFill>
                  <a:schemeClr val="tx1">
                    <a:lumMod val="65000"/>
                    <a:lumOff val="35000"/>
                  </a:schemeClr>
                </a:solidFill>
              </a:rPr>
              <a:t>Vaavanyisi</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b="1">
                <a:solidFill>
                  <a:schemeClr val="tx1">
                    <a:lumMod val="50000"/>
                    <a:lumOff val="50000"/>
                  </a:schemeClr>
                </a:solidFill>
              </a:rPr>
              <a:t>27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3600"/>
              <a:t>Rhuti, Wansati wa Vumunhu bya le Henhla</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bg1">
                    <a:lumMod val="50000"/>
                  </a:schemeClr>
                </a:solidFill>
              </a:rPr>
              <a:t>Vanhu va wena va ta va vanhu va mina, Xikwembu xa wena xi ta va Xikwembu xa mina.</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s" altLang="ko-KR" sz="2800">
                <a:solidFill>
                  <a:schemeClr val="tx1">
                    <a:lumMod val="65000"/>
                    <a:lumOff val="35000"/>
                  </a:schemeClr>
                </a:solidFill>
              </a:rPr>
              <a:t>Rhuti</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Wansati wa Muyuda, Nawomi a a ri ni vana vambirhi va majaha lava tekeke vamatiko. Kambe, vana va yena vambirhi va majaha va file. Kutani, u sale ni tinhwanyana ta yena timbirhi ta noni.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Nawomi u endle xiboho xo tlhelela ekaya rakwe eYuda. U te eka vanhwanyana va yena vambirhi leswaku va tlhelela ekaya. Kambe, n’wana wa yena wa vumbirhi wa nhwanyana a nga tlhelelanga edorobeni ra ka vona, kambe u landzele manana wa yena ku ya tshama eYuda.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Rhuti a a fanele a tshovela mavele lama saleke leswaku a ya tshama na Nawomi, hikuva a a nga ri na nuna wo lawula muti.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Swi endlekile leswaku a tshovela mavele lama saleke ensin’wini ya Bowasi. Bowasi a a ehleketa leswaku i wansati wa xiyimo xa le henhla kutani a tekana na Rhuti.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400">
                <a:solidFill>
                  <a:schemeClr val="tx1">
                    <a:lumMod val="65000"/>
                    <a:lumOff val="35000"/>
                  </a:schemeClr>
                </a:solidFill>
              </a:rPr>
              <a:t>Bowasi u amukele Rhuti na Nawomi tanihi ndyangu naswona u hanye vutomi lebyi tsakisaka. Enkarhini lowu taka, Hosi Davhida na Yesu va huma eka rixaka ra Bowasi na Rhuti.</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3600">
                <a:solidFill>
                  <a:schemeClr val="tx1">
                    <a:lumMod val="65000"/>
                    <a:lumOff val="35000"/>
                  </a:schemeClr>
                </a:solidFill>
              </a:rPr>
              <a:t>Rhuti a a ri munhu wa matiko. A a ri wansati lonene ni wo tshembeka naswona a a tirhela mana wakwe kahle.</a:t>
            </a:r>
          </a:p>
          <a:p>
            <a:pPr xmlns:a="http://schemas.openxmlformats.org/drawingml/2006/main" algn="ctr"/>
            <a:r xmlns:a="http://schemas.openxmlformats.org/drawingml/2006/main">
              <a:rPr lang="ts" altLang="ko-KR" sz="3600">
                <a:solidFill>
                  <a:schemeClr val="tx1">
                    <a:lumMod val="65000"/>
                    <a:lumOff val="35000"/>
                  </a:schemeClr>
                </a:solidFill>
              </a:rPr>
              <a:t>Kutani, u katekisiwile.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ts" altLang="ko-KR" sz="3600">
                <a:solidFill>
                  <a:schemeClr val="tx1">
                    <a:lumMod val="65000"/>
                    <a:lumOff val="35000"/>
                  </a:schemeClr>
                </a:solidFill>
              </a:rPr>
              <a:t>Nakambe hi fanele hi pfuna vaakelani va hina</a:t>
            </a:r>
          </a:p>
          <a:p>
            <a:pPr xmlns:a="http://schemas.openxmlformats.org/drawingml/2006/main" algn="ctr"/>
            <a:r xmlns:a="http://schemas.openxmlformats.org/drawingml/2006/main">
              <a:rPr lang="ts" altLang="ko-KR" sz="3600">
                <a:solidFill>
                  <a:schemeClr val="tx1">
                    <a:lumMod val="65000"/>
                    <a:lumOff val="35000"/>
                  </a:schemeClr>
                </a:solidFill>
              </a:rPr>
              <a:t>ni ku gandzela Xikwembu</a:t>
            </a:r>
          </a:p>
          <a:p>
            <a:pPr xmlns:a="http://schemas.openxmlformats.org/drawingml/2006/main" algn="ctr"/>
            <a:r xmlns:a="http://schemas.openxmlformats.org/drawingml/2006/main">
              <a:rPr lang="ts" altLang="ko-KR" sz="3600">
                <a:solidFill>
                  <a:schemeClr val="tx1">
                    <a:lumMod val="65000"/>
                    <a:lumOff val="35000"/>
                  </a:schemeClr>
                </a:solidFill>
              </a:rPr>
              <a:t>hi mbilu leyinene ni leyi tshembekaka.</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ts" altLang="ko-KR" sz="3600">
                <a:solidFill>
                  <a:schemeClr val="tx1">
                    <a:lumMod val="65000"/>
                    <a:lumOff val="35000"/>
                  </a:schemeClr>
                </a:solidFill>
              </a:rPr>
              <a:t>Vaegipta va ta swi tiva leswaku hi mina Yehovha, loko ndzi tshambuluta voko ra mina ku lwa na Egipta, ndzi humesa Vaisraele eka rona.</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s" altLang="ko-KR" sz="2800">
                <a:solidFill>
                  <a:schemeClr val="tx1">
                    <a:lumMod val="65000"/>
                    <a:lumOff val="35000"/>
                  </a:schemeClr>
                </a:solidFill>
              </a:rPr>
              <a:t>Eksoda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3200"/>
              <a:t>Xikwembu?</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rgbClr val="C00000"/>
                </a:solidFill>
              </a:rPr>
              <a:t>Xikwembu..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Xikwembu a xi languti xivumbeko xa le handle kambe xi languta mbilu.</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Ha yini Nawomi a tlhelele ekaya a suka eMowabu a ya eYuda?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hikuva u vabya..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hikuva nuna wa yena u file..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hikuva vana va yena vambirhi va majaha va file..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hikuva a lava ku hlangana na ndyangu wa yena..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rgbClr val="FF0000"/>
                </a:solidFill>
              </a:rPr>
              <a:t>3 </a:t>
            </a:r>
            <a:r xmlns:a="http://schemas.openxmlformats.org/drawingml/2006/main">
              <a:rPr lang="ts" altLang="ko-KR" sz="2800">
                <a:solidFill>
                  <a:srgbClr val="FF0000"/>
                </a:solidFill>
              </a:rPr>
              <a:t>hikuva vana va yena vambirhi va majaha va file..</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bg1">
                    <a:lumMod val="50000"/>
                  </a:schemeClr>
                </a:solidFill>
              </a:rPr>
              <a:t>Vanhu va wena va ta va vanhu va mina, Xikwembu xa wena xi ta va Xikwembu xa mina.</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s" altLang="ko-KR" sz="2800">
                <a:solidFill>
                  <a:schemeClr val="tx1">
                    <a:lumMod val="65000"/>
                    <a:lumOff val="35000"/>
                  </a:schemeClr>
                </a:solidFill>
              </a:rPr>
              <a:t>Rhuti</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b="1">
                <a:solidFill>
                  <a:schemeClr val="tx1">
                    <a:lumMod val="50000"/>
                    <a:lumOff val="50000"/>
                  </a:schemeClr>
                </a:solidFill>
              </a:rPr>
              <a:t>28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400"/>
              <a:t>Xikhongelo Xa Hana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Mufana Samuwele a ya emahlweni a kula, a tsakeriwa hi Yehovha ni vanhu.</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s" altLang="ko-KR" sz="2800">
                <a:solidFill>
                  <a:schemeClr val="tx1">
                    <a:lumMod val="65000"/>
                    <a:lumOff val="35000"/>
                  </a:schemeClr>
                </a:solidFill>
              </a:rPr>
              <a:t>1 Samuwele</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Hana a a nga ri na n’wana wa jaha. Kutani, a a ri ni gome lerova a khongela eka Xikwembu. “Oho Tatana Xikwembu, loko wo ndzi nyika n’wana wa jaha, ndzi ta n’wi nyika hikwalaho ka wena masiku hinkwawo ya vutomi bya yena.”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Xikwembu xi tsundzuke xikhongelo xa yena kutani xi nyika Hana n’wana wa jaha la vuriwaka Samuwele.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Hana u nyike n’wana wakwe leswaku a gandzela Xikwembu etempeleni hilaha a khongeleke hakona eku sunguleni.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Samuwele a a tshama etempeleni a gandzela Xikwembu. U amukele tintswalo to tala eka vanhu na Xikwembu.</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400">
                <a:solidFill>
                  <a:schemeClr val="tx1">
                    <a:lumMod val="65000"/>
                    <a:lumOff val="35000"/>
                  </a:schemeClr>
                </a:solidFill>
              </a:rPr>
              <a:t>Samuwele lontsongo u kule kahle a va mufana lontsongo. Kutani, endzhakunyana, u ve muprofeta loyi a yingiseke rito ra Xikwembu.</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Muxe u byele xileriso xa Xikwembu eka hosi ya le Egipta, ku nga Faro. ”Hosi yi ri: Tshika vanhu va mina va famba, va ta ndzi gandzela.”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3200">
                <a:solidFill>
                  <a:schemeClr val="tx1">
                    <a:lumMod val="65000"/>
                    <a:lumOff val="35000"/>
                  </a:schemeClr>
                </a:solidFill>
              </a:rPr>
              <a:t>Xikwembu xi yingise xikhongelo xa Hana hinkwaxo, xi n’wi tsundzuka xi tlhela xi xi hlamula hi ku helela.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ts" altLang="ko-KR" sz="3200">
                <a:solidFill>
                  <a:schemeClr val="tx1">
                    <a:lumMod val="65000"/>
                    <a:lumOff val="35000"/>
                  </a:schemeClr>
                </a:solidFill>
              </a:rPr>
              <a:t>Xikwembu xi yingisela xikhongelo xa hina hinkwaxo.</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ts" altLang="ko-KR" sz="3200">
                <a:solidFill>
                  <a:schemeClr val="tx1">
                    <a:lumMod val="65000"/>
                    <a:lumOff val="35000"/>
                  </a:schemeClr>
                </a:solidFill>
              </a:rPr>
              <a:t>Hikwalaho, hi fanele hi khongela</a:t>
            </a:r>
          </a:p>
          <a:p>
            <a:pPr xmlns:a="http://schemas.openxmlformats.org/drawingml/2006/main" algn="ctr"/>
            <a:r xmlns:a="http://schemas.openxmlformats.org/drawingml/2006/main">
              <a:rPr lang="ts" altLang="ko-KR" sz="3200">
                <a:solidFill>
                  <a:schemeClr val="tx1">
                    <a:lumMod val="65000"/>
                    <a:lumOff val="35000"/>
                  </a:schemeClr>
                </a:solidFill>
              </a:rPr>
              <a:t>hi ku tiyimisela ni hi ku tshembeka.</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3200"/>
              <a:t>Xikwembu?</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rgbClr val="C00000"/>
                </a:solidFill>
              </a:rPr>
              <a:t>Xikwembu..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Xikwembu xi yingise xikhongelo xa hina kutani xi hlamula hi ku tshembeka.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Ya namuntlha</a:t>
            </a:r>
            <a:r xmlns:a="http://schemas.openxmlformats.org/drawingml/2006/main">
              <a:rPr lang="ts" altLang="en-US" sz="4000">
                <a:solidFill>
                  <a:srgbClr val="FF0000"/>
                </a:solidFill>
              </a:rPr>
              <a:t> </a:t>
            </a:r>
            <a:r xmlns:a="http://schemas.openxmlformats.org/drawingml/2006/main">
              <a:rPr lang="ts" altLang="ko-KR" sz="4000">
                <a:solidFill>
                  <a:srgbClr val="FF0000"/>
                </a:solidFill>
              </a:rPr>
              <a:t>Xivutiso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Ha yini Hana a ri ni gome swonghasi?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hikwalaho ka ku vava ka khwiri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hikwalaho ka ku pfumaleka ka mali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hikwalaho ka ku pfumaleka ka n’wana wa jaha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hikuva a a bihile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rgbClr val="FF0000"/>
                </a:solidFill>
              </a:rPr>
              <a:t>3 </a:t>
            </a:r>
            <a:r xmlns:a="http://schemas.openxmlformats.org/drawingml/2006/main">
              <a:rPr lang="ts" altLang="ko-KR" sz="2800">
                <a:solidFill>
                  <a:srgbClr val="FF0000"/>
                </a:solidFill>
              </a:rPr>
              <a:t>hikwalaho ka ku pfumaleka ka n’wana wa jaha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Mufana Samuwele a ya emahlweni a kula, a tsakeriwa hi Yehovha ni vanhu.</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s" altLang="ko-KR" sz="2800">
                <a:solidFill>
                  <a:schemeClr val="tx1">
                    <a:lumMod val="65000"/>
                    <a:lumOff val="35000"/>
                  </a:schemeClr>
                </a:solidFill>
              </a:rPr>
              <a:t>1 Samuwele</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b="1">
                <a:solidFill>
                  <a:schemeClr val="tx1">
                    <a:lumMod val="50000"/>
                    <a:lumOff val="50000"/>
                  </a:schemeClr>
                </a:solidFill>
              </a:rPr>
              <a:t>E-e.</a:t>
            </a:r>
            <a:r xmlns:a="http://schemas.openxmlformats.org/drawingml/2006/main">
              <a:rPr lang="ts" altLang="en-US" b="1">
                <a:solidFill>
                  <a:schemeClr val="tx1">
                    <a:lumMod val="50000"/>
                    <a:lumOff val="50000"/>
                  </a:schemeClr>
                </a:solidFill>
              </a:rPr>
              <a:t> </a:t>
            </a:r>
            <a:r xmlns:a="http://schemas.openxmlformats.org/drawingml/2006/main">
              <a:rPr lang="ts" altLang="ko-KR" b="1">
                <a:solidFill>
                  <a:schemeClr val="tx1">
                    <a:lumMod val="50000"/>
                    <a:lumOff val="50000"/>
                  </a:schemeClr>
                </a:solidFill>
              </a:rPr>
              <a:t>29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400"/>
              <a:t>Hosi Sawulo, Hosi yo Sungula ya Israyele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HOSI Xikwembu xi hlamula xi ku: “Va yingiseni, mi va nyika hosi.” Kutani Samuwele a ku eka vavanuna va Israele: “Un'wana ni un'wana a tlhelela emutini wa ka vona.”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s" altLang="ko-KR" sz="2800">
                <a:solidFill>
                  <a:schemeClr val="tx1">
                    <a:lumMod val="65000"/>
                    <a:lumOff val="35000"/>
                  </a:schemeClr>
                </a:solidFill>
              </a:rPr>
              <a:t>1 Samuwele</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“Hi lava hosi!” Vanhu va Israyele va kombele ku va nyika Samuwele hosi.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“Ndzi ta va nyika hosi hilaha va kombeleke hakona.“ Xikwembu xi hlamula Samuwele.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Xikwembu xi rhumele Sawulo eka Samuwele. Xikwembu xi tshike Samuwele a chela mafurha enhlokweni ya yena leswaku a va hosi ya Israele.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“Loyi i murhangeri wa hina, Sawulo.” Samuwele u tivise Vaisrayele leswaku Xikwembu xi veke Sawulo leswaku a va murhangeri wa Israyele.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"Swi nge endleki! Xana Xikwembu i mani? Ndzi xikwembu“ Faro u swi arile hi matimba swinene.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400">
                <a:solidFill>
                  <a:schemeClr val="tx1">
                    <a:lumMod val="65000"/>
                    <a:lumOff val="35000"/>
                  </a:schemeClr>
                </a:solidFill>
              </a:rPr>
              <a:t>Eku sunguleni, Sawulo u rhangele Vaisrayele kahle hi ku yingisa ku rhandza ka Xikwembu hi ku tshembeka. Hambiswiritano, u ve hosi yo biha leyi xengaka ku rhandza ka Xikwembu hikwalaho ka ku tikukumuxa ni ku tikukumuxa ka yona.</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3600">
                <a:solidFill>
                  <a:schemeClr val="tx1">
                    <a:lumMod val="65000"/>
                    <a:lumOff val="35000"/>
                  </a:schemeClr>
                </a:solidFill>
              </a:rPr>
              <a:t>Eku sunguleni Sawulo a a titsongahata.</a:t>
            </a:r>
          </a:p>
          <a:p>
            <a:pPr xmlns:a="http://schemas.openxmlformats.org/drawingml/2006/main" algn="ctr"/>
            <a:r xmlns:a="http://schemas.openxmlformats.org/drawingml/2006/main">
              <a:rPr lang="ts" altLang="ko-KR" sz="3600">
                <a:solidFill>
                  <a:schemeClr val="tx1">
                    <a:lumMod val="65000"/>
                    <a:lumOff val="35000"/>
                  </a:schemeClr>
                </a:solidFill>
              </a:rPr>
              <a:t>Hambiswiritano, endzhaku ka loko a ve hosi, .</a:t>
            </a:r>
          </a:p>
          <a:p>
            <a:pPr xmlns:a="http://schemas.openxmlformats.org/drawingml/2006/main" algn="ctr"/>
            <a:r xmlns:a="http://schemas.openxmlformats.org/drawingml/2006/main">
              <a:rPr lang="ts" altLang="ko-KR" sz="3600">
                <a:solidFill>
                  <a:schemeClr val="tx1">
                    <a:lumMod val="65000"/>
                    <a:lumOff val="35000"/>
                  </a:schemeClr>
                </a:solidFill>
              </a:rPr>
              <a:t>a nga ha yingisanga ku rhandza ka Xikwembu.</a:t>
            </a:r>
          </a:p>
          <a:p>
            <a:pPr xmlns:a="http://schemas.openxmlformats.org/drawingml/2006/main" algn="ctr"/>
            <a:r xmlns:a="http://schemas.openxmlformats.org/drawingml/2006/main">
              <a:rPr lang="ts" altLang="ko-KR" sz="3600">
                <a:solidFill>
                  <a:schemeClr val="tx1">
                    <a:lumMod val="65000"/>
                    <a:lumOff val="35000"/>
                  </a:schemeClr>
                </a:solidFill>
              </a:rPr>
              <a:t>U sungule ku tikukumuxa ni makwanga.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ts" altLang="ko-KR" sz="3600">
                <a:solidFill>
                  <a:schemeClr val="tx1">
                    <a:lumMod val="65000"/>
                    <a:lumOff val="35000"/>
                  </a:schemeClr>
                </a:solidFill>
              </a:rPr>
              <a:t>U fanele ku titsongahata nkarhi hinkwawo loko Tata wa wena Xikwembu a ku tlakusa.</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3200"/>
              <a:t>Xikwembu?</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rgbClr val="C00000"/>
                </a:solidFill>
              </a:rPr>
              <a:t>Xikwembu..</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Xikwembu xi rhandza lava titsongahataka, .</a:t>
            </a:r>
          </a:p>
          <a:p>
            <a:r xmlns:a="http://schemas.openxmlformats.org/drawingml/2006/main">
              <a:rPr lang="ts" altLang="ko-KR" sz="3600">
                <a:solidFill>
                  <a:schemeClr val="tx1">
                    <a:lumMod val="65000"/>
                    <a:lumOff val="35000"/>
                  </a:schemeClr>
                </a:solidFill>
              </a:rPr>
              <a:t>kambe u ala lava tikukumuxaka.</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Xana Vaisrayele va kombele yini eka Samuwele?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swakudya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hosi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Rito ra Xikwembu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yindlu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rgbClr val="FF0000"/>
                </a:solidFill>
              </a:rPr>
              <a:t>2 </a:t>
            </a:r>
            <a:r xmlns:a="http://schemas.openxmlformats.org/drawingml/2006/main">
              <a:rPr lang="ts" altLang="ko-KR" sz="2800">
                <a:solidFill>
                  <a:srgbClr val="FF0000"/>
                </a:solidFill>
              </a:rPr>
              <a:t>hosi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HOSI Xikwembu xi hlamula xi ku: “Va yingiseni, mi va nyika hosi.” Kutani Samuwele a ku eka vavanuna va Israele: “Un'wana ni un'wana a tlhelela emutini wa ka vona.”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s" altLang="ko-KR" sz="2800">
                <a:solidFill>
                  <a:schemeClr val="tx1">
                    <a:lumMod val="65000"/>
                    <a:lumOff val="35000"/>
                  </a:schemeClr>
                </a:solidFill>
              </a:rPr>
              <a:t>1 Samuwele</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b="1">
                <a:solidFill>
                  <a:schemeClr val="tx1">
                    <a:lumMod val="50000"/>
                    <a:lumOff val="50000"/>
                  </a:schemeClr>
                </a:solidFill>
              </a:rPr>
              <a:t>E-e.</a:t>
            </a:r>
            <a:r xmlns:a="http://schemas.openxmlformats.org/drawingml/2006/main">
              <a:rPr lang="ts" altLang="en-US" b="1">
                <a:solidFill>
                  <a:schemeClr val="tx1">
                    <a:lumMod val="50000"/>
                    <a:lumOff val="50000"/>
                  </a:schemeClr>
                </a:solidFill>
              </a:rPr>
              <a:t> </a:t>
            </a:r>
            <a:r xmlns:a="http://schemas.openxmlformats.org/drawingml/2006/main">
              <a:rPr lang="ts" altLang="ko-KR" b="1">
                <a:solidFill>
                  <a:schemeClr val="tx1">
                    <a:lumMod val="50000"/>
                    <a:lumOff val="50000"/>
                  </a:schemeClr>
                </a:solidFill>
              </a:rPr>
              <a:t>30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t>Mufana lontsongo, Davhida Loyi a dlayeke Goliyadi</a:t>
            </a:r>
            <a:r xmlns:a="http://schemas.openxmlformats.org/drawingml/2006/main">
              <a:rPr lang="ts"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Davhida a ku eka Mufilisita: “U ta lwa na mina hi banga ni fumu ni tlhari, kambe mina ndzi ta ku lwa hi vito ra HOSI Xikwembu xa Matimba Hinkwawo, Xikwembu xa mavuthu ya Israele, loyi u n'wi kaneteke.”</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s" altLang="ko-KR" sz="2800">
                <a:solidFill>
                  <a:schemeClr val="tx1">
                    <a:lumMod val="65000"/>
                    <a:lumOff val="35000"/>
                  </a:schemeClr>
                </a:solidFill>
              </a:rPr>
              <a:t>1 Samuwele</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500">
                <a:solidFill>
                  <a:schemeClr val="tx1">
                    <a:lumMod val="65000"/>
                    <a:lumOff val="35000"/>
                  </a:schemeClr>
                </a:solidFill>
              </a:rPr>
              <a:t>A ku ri ni socha lerikulu leri vuriwaka Goliyadi emixaxeni ya Vafilista. U rhukete vito ra Xikwembu hi ku sungula nyimpi.</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400">
                <a:solidFill>
                  <a:schemeClr val="tx1">
                    <a:lumMod val="65000"/>
                    <a:lumOff val="35000"/>
                  </a:schemeClr>
                </a:solidFill>
              </a:rPr>
              <a:t>A nga kona loyi a a ri ni xivindzi xo lwa na yena hikwalaho ko n’wi chavisa.</a:t>
            </a:r>
          </a:p>
          <a:p>
            <a:r xmlns:a="http://schemas.openxmlformats.org/drawingml/2006/main">
              <a:rPr lang="ts" altLang="ko-KR" sz="2400">
                <a:solidFill>
                  <a:schemeClr val="tx1">
                    <a:lumMod val="65000"/>
                    <a:lumOff val="35000"/>
                  </a:schemeClr>
                </a:solidFill>
              </a:rPr>
              <a:t>Hi nkarhi wolowo, mufana lontsongo, Davhida a ku eka hosi Sawulo: “Ndzi ta ya lwa na yena.”</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'Ndzi nga n'wi hlula loko Xikwembu xi ri na mina.'</a:t>
            </a:r>
          </a:p>
          <a:p>
            <a:r xmlns:a="http://schemas.openxmlformats.org/drawingml/2006/main">
              <a:rPr lang="ts" altLang="ko-KR" sz="2800">
                <a:solidFill>
                  <a:schemeClr val="tx1">
                    <a:lumMod val="65000"/>
                    <a:lumOff val="35000"/>
                  </a:schemeClr>
                </a:solidFill>
              </a:rPr>
              <a:t>Davhida u tshinele eka Goliyadi a khome maribye ya ntlhanu yo rhetela.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Muxe u khongele eka Xikwembu. “Hosi, ndzi kombela u ndzi tivisa leswi u nga ta swi endla ku sukela sweswi.”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500">
                <a:solidFill>
                  <a:schemeClr val="tx1">
                    <a:lumMod val="65000"/>
                    <a:lumOff val="35000"/>
                  </a:schemeClr>
                </a:solidFill>
              </a:rPr>
              <a:t>Davhida a ku eka Goliyadi loyi a n’wi hlaselaka hi banga ni tlhari. “Ndzi lwa na wena hi vito ra Yehovha Xikwembu!”</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600">
                <a:solidFill>
                  <a:schemeClr val="tx1">
                    <a:lumMod val="65000"/>
                    <a:lumOff val="35000"/>
                  </a:schemeClr>
                </a:solidFill>
              </a:rPr>
              <a:t>Davhida u hoxe ribye kutani a ba Goliyadi enhan’wini yakwe.</a:t>
            </a:r>
          </a:p>
          <a:p>
            <a:r xmlns:a="http://schemas.openxmlformats.org/drawingml/2006/main">
              <a:rPr lang="ts" altLang="ko-KR" sz="2600">
                <a:solidFill>
                  <a:schemeClr val="tx1">
                    <a:lumMod val="65000"/>
                    <a:lumOff val="35000"/>
                  </a:schemeClr>
                </a:solidFill>
              </a:rPr>
              <a:t>Davhida u hlule nyimpi leyi hi mpfuno wa Xikwembu.</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3200">
                <a:solidFill>
                  <a:schemeClr val="tx1">
                    <a:lumMod val="65000"/>
                    <a:lumOff val="35000"/>
                  </a:schemeClr>
                </a:solidFill>
              </a:rPr>
              <a:t>Masocha ya Israyele a ma chava</a:t>
            </a:r>
            <a:r xmlns:a="http://schemas.openxmlformats.org/drawingml/2006/main">
              <a:rPr lang="ts" altLang="en-US" sz="3200">
                <a:solidFill>
                  <a:schemeClr val="tx1">
                    <a:lumMod val="65000"/>
                    <a:lumOff val="35000"/>
                  </a:schemeClr>
                </a:solidFill>
              </a:rPr>
              <a:t> </a:t>
            </a:r>
            <a:r xmlns:a="http://schemas.openxmlformats.org/drawingml/2006/main">
              <a:rPr lang="ts" altLang="ko-KR" sz="3200">
                <a:solidFill>
                  <a:schemeClr val="tx1">
                    <a:lumMod val="65000"/>
                    <a:lumOff val="35000"/>
                  </a:schemeClr>
                </a:solidFill>
              </a:rPr>
              <a:t>ya xihontlovila xa Goliyadi. A va n’wi chava.</a:t>
            </a:r>
          </a:p>
          <a:p>
            <a:pPr xmlns:a="http://schemas.openxmlformats.org/drawingml/2006/main" algn="ctr"/>
            <a:r xmlns:a="http://schemas.openxmlformats.org/drawingml/2006/main">
              <a:rPr lang="ts" altLang="ko-KR" sz="3200">
                <a:solidFill>
                  <a:schemeClr val="tx1">
                    <a:lumMod val="65000"/>
                    <a:lumOff val="35000"/>
                  </a:schemeClr>
                </a:solidFill>
              </a:rPr>
              <a:t>Hambiswiritano, Davhida loyi a a pfumela eka nsirhelelo wa Xikwembu, u lwile na yena hi xivindzi kutani a n’wi hlula.</a:t>
            </a:r>
          </a:p>
          <a:p>
            <a:pPr xmlns:a="http://schemas.openxmlformats.org/drawingml/2006/main" algn="ctr"/>
            <a:r xmlns:a="http://schemas.openxmlformats.org/drawingml/2006/main">
              <a:rPr lang="ts" altLang="ko-KR" sz="3200">
                <a:solidFill>
                  <a:schemeClr val="tx1">
                    <a:lumMod val="65000"/>
                    <a:lumOff val="35000"/>
                  </a:schemeClr>
                </a:solidFill>
              </a:rPr>
              <a:t>Hi fanele hi pfumela leswaku Xikwembu xi hi sirhelela minkarhi hinkwayo. Hi nga va ni xivindzi hi ku pfumela leswaku Xikwembu xi ta hi sirhelela eka xiyimo xin’wana ni xin’wana.</a:t>
            </a:r>
          </a:p>
          <a:p>
            <a:pPr xmlns:a="http://schemas.openxmlformats.org/drawingml/2006/main" algn="ctr"/>
            <a:r xmlns:a="http://schemas.openxmlformats.org/drawingml/2006/main">
              <a:rPr lang="ts" altLang="ko-KR" sz="3200">
                <a:solidFill>
                  <a:schemeClr val="tx1">
                    <a:lumMod val="65000"/>
                    <a:lumOff val="35000"/>
                  </a:schemeClr>
                </a:solidFill>
              </a:rPr>
              <a:t>Xivindzi lexi humaka eka ku pfumela eka Xikwembu xi nga hlula ku chava kwihi na kwihi.</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3200"/>
              <a:t>Xikwembu?</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rgbClr val="C00000"/>
                </a:solidFill>
              </a:rPr>
              <a:t>Xikwembu..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Xikwembu xi nyika ku hlula eka lava va xi lwelaka.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I yini lexi Davhida a xi hoxeke eka Goliyadi?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banga</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fumu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ribye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xitlhangu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rgbClr val="FF0000"/>
                </a:solidFill>
              </a:rPr>
              <a:t>3 </a:t>
            </a:r>
            <a:r xmlns:a="http://schemas.openxmlformats.org/drawingml/2006/main">
              <a:rPr lang="ts" altLang="ko-KR" sz="2800">
                <a:solidFill>
                  <a:srgbClr val="FF0000"/>
                </a:solidFill>
              </a:rPr>
              <a:t>ribye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Davhida a ku eka Mufilisita: “U ta lwa na mina hi banga ni fumu ni tlhari, kambe mina ndzi ta ku lwa hi vito ra HOSI Xikwembu xa Matimba Hinkwawo, Xikwembu xa mavuthu ya Israele, loyi u n'wi kaneteke.”</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s" altLang="ko-KR" sz="2800">
                <a:solidFill>
                  <a:schemeClr val="tx1">
                    <a:lumMod val="65000"/>
                    <a:lumOff val="35000"/>
                  </a:schemeClr>
                </a:solidFill>
              </a:rPr>
              <a:t>1 Samuwele</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700">
                <a:solidFill>
                  <a:schemeClr val="tx1">
                    <a:lumMod val="65000"/>
                    <a:lumOff val="35000"/>
                  </a:schemeClr>
                </a:solidFill>
              </a:rPr>
              <a:t>Xikwembu xi tshike makhombo ya khume etikweni hinkwaro ra Egipta. Vanhu va le Egipta na Faro va sungule ku tiva leswaku i mani Xikwembu xa xiviri.</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“Muxe, huma aEgipta ni Vaisrayele va wena hinkwavo sweswi.” Faro a a nga ri na ndlela yin’wana handle ko va tshika va famba.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3600">
                <a:solidFill>
                  <a:schemeClr val="tx1">
                    <a:lumMod val="65000"/>
                    <a:lumOff val="35000"/>
                  </a:schemeClr>
                </a:solidFill>
              </a:rPr>
              <a:t>Faro a a ehleketa leswaku hi yena a nga ni matimba swinene hi ku honisa Xikwembu.</a:t>
            </a:r>
            <a:r xmlns:a="http://schemas.openxmlformats.org/drawingml/2006/main">
              <a:rPr lang="ts"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ts" altLang="ko-KR" sz="3600">
                <a:solidFill>
                  <a:schemeClr val="tx1">
                    <a:lumMod val="65000"/>
                    <a:lumOff val="35000"/>
                  </a:schemeClr>
                </a:solidFill>
              </a:rPr>
              <a:t>Kutani, a a fanele a va ehansi ka makhombo lamakulu.</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ts" altLang="ko-KR" sz="3600">
                <a:solidFill>
                  <a:schemeClr val="tx1">
                    <a:lumMod val="65000"/>
                    <a:lumOff val="35000"/>
                  </a:schemeClr>
                </a:solidFill>
              </a:rPr>
              <a:t>Hi fanele ku pfumela leswaku Xikwembu hi xona xa Matimba Hinkwawo hayi hina.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ts" altLang="ko-KR" sz="3600">
                <a:solidFill>
                  <a:schemeClr val="tx1">
                    <a:lumMod val="65000"/>
                    <a:lumOff val="35000"/>
                  </a:schemeClr>
                </a:solidFill>
              </a:rPr>
              <a:t>Loko HOSI Xikwembu xi vona leswaku u rhurhumerile ku ya languta, Xikwembu xi n'wi vitana</a:t>
            </a:r>
          </a:p>
          <a:p>
            <a:r xmlns:a="http://schemas.openxmlformats.org/drawingml/2006/main">
              <a:rPr lang="ts" altLang="ko-KR" sz="3600">
                <a:solidFill>
                  <a:schemeClr val="tx1">
                    <a:lumMod val="65000"/>
                    <a:lumOff val="35000"/>
                  </a:schemeClr>
                </a:solidFill>
              </a:rPr>
              <a:t>ku suka endzeni ka xihlahla, .</a:t>
            </a:r>
          </a:p>
          <a:p>
            <a:r xmlns:a="http://schemas.openxmlformats.org/drawingml/2006/main">
              <a:rPr lang="ts" altLang="ko-KR" sz="3600">
                <a:solidFill>
                  <a:schemeClr val="tx1">
                    <a:lumMod val="65000"/>
                    <a:lumOff val="35000"/>
                  </a:schemeClr>
                </a:solidFill>
              </a:rPr>
              <a:t>"Muxe! Muxe!" Muxe a ku: “Hi mina loyi.”</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ts" altLang="ko-KR" sz="2800">
                <a:solidFill>
                  <a:schemeClr val="tx1">
                    <a:lumMod val="65000"/>
                    <a:lumOff val="35000"/>
                  </a:schemeClr>
                </a:solidFill>
              </a:rPr>
              <a:t>Eksoda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3200"/>
              <a:t>Xikwembu?</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rgbClr val="C00000"/>
                </a:solidFill>
              </a:rPr>
              <a:t>Xikwembu..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Xikwembu i swivumbeko swo hambana swa swifaniso kumbe swikwembu swin’wana swa mavunwa.</a:t>
            </a:r>
          </a:p>
          <a:p>
            <a:r xmlns:a="http://schemas.openxmlformats.org/drawingml/2006/main">
              <a:rPr lang="ts" altLang="ko-KR" sz="3600">
                <a:solidFill>
                  <a:schemeClr val="tx1">
                    <a:lumMod val="65000"/>
                    <a:lumOff val="35000"/>
                  </a:schemeClr>
                </a:solidFill>
              </a:rPr>
              <a:t>Xikwembu xa hanya naswona xa tirha hi matimba ya xona lamakulu.</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Xana Xikwembu xi tisa makhombo mangani ehenhla ka Egipta?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ntlhanu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nkombo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khume mbirhi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khume ra vukhume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rgbClr val="FF0000"/>
                </a:solidFill>
              </a:rPr>
              <a:t>4 </a:t>
            </a:r>
            <a:r xmlns:a="http://schemas.openxmlformats.org/drawingml/2006/main">
              <a:rPr lang="ts" altLang="ko-KR" sz="2800">
                <a:solidFill>
                  <a:srgbClr val="FF0000"/>
                </a:solidFill>
              </a:rPr>
              <a:t>khume ra vukhume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ts" altLang="ko-KR" sz="3600">
                <a:solidFill>
                  <a:schemeClr val="tx1">
                    <a:lumMod val="65000"/>
                    <a:lumOff val="35000"/>
                  </a:schemeClr>
                </a:solidFill>
              </a:rPr>
              <a:t>Vaegipta va ta swi tiva leswaku hi mina Yehovha, loko ndzi tshambuluta voko ra mina ku lwa na Egipta, ndzi humesa Vaisraele eka rona.</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s" altLang="ko-KR" sz="2800">
                <a:solidFill>
                  <a:schemeClr val="tx1">
                    <a:lumMod val="65000"/>
                    <a:lumOff val="35000"/>
                  </a:schemeClr>
                </a:solidFill>
              </a:rPr>
              <a:t>Eksoda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b="1">
                <a:solidFill>
                  <a:schemeClr val="tx1">
                    <a:lumMod val="50000"/>
                    <a:lumOff val="50000"/>
                  </a:schemeClr>
                </a:solidFill>
              </a:rPr>
              <a:t>E-E. 18</a:t>
            </a:r>
            <a:r xmlns:a="http://schemas.openxmlformats.org/drawingml/2006/main">
              <a:rPr lang="ts" altLang="en-US" b="1">
                <a:solidFill>
                  <a:schemeClr val="tx1">
                    <a:lumMod val="50000"/>
                    <a:lumOff val="50000"/>
                  </a:schemeClr>
                </a:solidFill>
              </a:rPr>
              <a:t> </a:t>
            </a:r>
            <a:r xmlns:a="http://schemas.openxmlformats.org/drawingml/2006/main">
              <a:rPr lang="ts" altLang="ko-KR" b="1">
                <a:solidFill>
                  <a:schemeClr val="tx1">
                    <a:lumMod val="50000"/>
                    <a:lumOff val="50000"/>
                  </a:schemeClr>
                </a:solidFill>
              </a:rPr>
              <a:t>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400"/>
              <a:t>Nsika ya Papa</a:t>
            </a:r>
          </a:p>
          <a:p>
            <a:pPr xmlns:a="http://schemas.openxmlformats.org/drawingml/2006/main" algn="ctr"/>
            <a:r xmlns:a="http://schemas.openxmlformats.org/drawingml/2006/main">
              <a:rPr lang="ts" altLang="ko-KR" sz="4400"/>
              <a:t>na Nsika ya Ndzilo</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Nhlikanhi Yehovha a va rhangela hi phuphu ya papa leswaku a va kongomisa endleleni ya vona, ni vusiku hi phuphu ya ndzilo ku va voningela, leswaku va ta kota ku famba ninhlikanhi kumbe nivusiku.</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s" altLang="ko-KR" sz="2800">
                <a:solidFill>
                  <a:schemeClr val="tx1">
                    <a:lumMod val="65000"/>
                    <a:lumOff val="35000"/>
                  </a:schemeClr>
                </a:solidFill>
              </a:rPr>
              <a:t>Eksoda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Vanhu va Vaisrayele va tshame eEgipta ku ringana malembe ya 430. Va suke aEgipta hikwalaho ko tlhelela etikweni leri tshembisiweke-Kanana-eku heleni ka malembe ya 430.</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“Hi nga yi kuma njhani ndlela leyinene?”, “Ku vuriwa yini loko hi hlangana ni vanhu vo biha endleleni?” Va karhate ngopfu.</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Hi nkarhi wolowo, Xikwembu xi va kombe vumbhoni bya leswaku a xi va kongomisa. A ku ri phuphu ya papa.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Nivusiku, ri hundzuke phuphu ya ndzilo. Hi ndlela leyi, Xikwembu a xi va kongomisa vusiku ni nhlikanhi.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400">
                <a:solidFill>
                  <a:schemeClr val="tx1">
                    <a:lumMod val="65000"/>
                    <a:lumOff val="35000"/>
                  </a:schemeClr>
                </a:solidFill>
              </a:rPr>
              <a:t>“A hi chavi, hikuva Xikwembu xi na hina!” Vanhu va Vaisrayele va nkhensile Xikwembu hi ku va kongomisa hi phuphu ya papa ni phuphu ya ndzilo.</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ts" altLang="ko-KR" sz="2800">
                <a:solidFill>
                  <a:schemeClr val="tx1">
                    <a:lumMod val="65000"/>
                    <a:lumOff val="35000"/>
                  </a:schemeClr>
                </a:solidFill>
              </a:rPr>
              <a:t>Siku rin’wana, loko Muxe a vona Muegipta a ri karhi a ba Muisrayele, u hlundzukile, a yima ni vanhu va yena kutani a dlaya Muegipta.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Ya namuntlha</a:t>
            </a:r>
            <a:r xmlns:a="http://schemas.openxmlformats.org/drawingml/2006/main">
              <a:rPr lang="ts" altLang="en-US" sz="4000">
                <a:solidFill>
                  <a:srgbClr val="FF0000"/>
                </a:solidFill>
              </a:rPr>
              <a:t> </a:t>
            </a:r>
            <a:r xmlns:a="http://schemas.openxmlformats.org/drawingml/2006/main">
              <a:rPr lang="ts" altLang="ko-KR" sz="4000">
                <a:solidFill>
                  <a:srgbClr val="FF0000"/>
                </a:solidFill>
              </a:rPr>
              <a:t>dyondzo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3600">
                <a:solidFill>
                  <a:schemeClr val="tx1">
                    <a:lumMod val="65000"/>
                    <a:lumOff val="35000"/>
                  </a:schemeClr>
                </a:solidFill>
              </a:rPr>
              <a:t>Loko vanhu vo tala va Vaisrayele va tsemakanya mananga lama nga ni khombo, Xikwembu xi va kombe vumbhoni bya leswaku xi va kongomise ni ku va sirhelela hi phuphu ya papa ni phuphu ya ndzilo.</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ts" altLang="ko-KR" sz="3600">
                <a:solidFill>
                  <a:schemeClr val="tx1">
                    <a:lumMod val="65000"/>
                    <a:lumOff val="35000"/>
                  </a:schemeClr>
                </a:solidFill>
              </a:rPr>
              <a:t>Sweswi, Xikwembu xi na mina naswona xi ndzi sirhelela. A hi nkhensiseni Xikwembu.</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3200"/>
              <a:t>Xikwembu?</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rgbClr val="C00000"/>
                </a:solidFill>
              </a:rPr>
              <a:t>Xikwembu..</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Xikwembu xi na hina minkarhi hinkwayo.</a:t>
            </a:r>
          </a:p>
          <a:p>
            <a:r xmlns:a="http://schemas.openxmlformats.org/drawingml/2006/main">
              <a:rPr lang="ts" altLang="ko-KR" sz="3600">
                <a:solidFill>
                  <a:schemeClr val="tx1">
                    <a:lumMod val="65000"/>
                    <a:lumOff val="35000"/>
                  </a:schemeClr>
                </a:solidFill>
              </a:rPr>
              <a:t>Naswona wa hi sirhelela vusiku ni nhlikanhi.</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Loko vanhu va Vaisrayele va suka aEgipta, Xikwembu xi va kongomise hi yini?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phuphu ya papa ni phuphu ya ndzilo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xinyenyana ni tinhlampfi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dyambu na n’weti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mbyana na kati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rgbClr val="FF0000"/>
                </a:solidFill>
              </a:rPr>
              <a:t>1 </a:t>
            </a:r>
            <a:r xmlns:a="http://schemas.openxmlformats.org/drawingml/2006/main">
              <a:rPr lang="ts" altLang="ko-KR" sz="2800">
                <a:solidFill>
                  <a:srgbClr val="FF0000"/>
                </a:solidFill>
              </a:rPr>
              <a:t>phuphu ya papa ni phuphu ya ndzilo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Nhlikanhi Yehovha a va rhangela hi phuphu ya papa leswaku a va kongomisa endleleni ya vona, ni vusiku hi phuphu ya ndzilo ku va voningela, leswaku va ta kota ku famba ninhlikanhi kumbe nivusiku.</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s" altLang="ko-KR" sz="2800">
                <a:solidFill>
                  <a:schemeClr val="tx1">
                    <a:lumMod val="65000"/>
                    <a:lumOff val="35000"/>
                  </a:schemeClr>
                </a:solidFill>
              </a:rPr>
              <a:t>Eksoda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b="1">
                <a:solidFill>
                  <a:schemeClr val="tx1">
                    <a:lumMod val="50000"/>
                    <a:lumOff val="50000"/>
                  </a:schemeClr>
                </a:solidFill>
              </a:rPr>
              <a:t>19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400"/>
              <a:t>Vaisrayele va hundza elwandle leri avaneke emisaveni leyi omeke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Kutani Muxe a tshambuluta voko ra yena ehenhla ka lwandle, kutani vusiku byebyo hinkwabyo Yehovha a hlongola lwandle hi mheho ya matimba ya le vuxeni, a ri hundzula tiko leri omeke. Mati ma avanile,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s" altLang="ko-KR" sz="2800">
                <a:solidFill>
                  <a:schemeClr val="tx1">
                    <a:lumMod val="65000"/>
                    <a:lumOff val="35000"/>
                  </a:schemeClr>
                </a:solidFill>
              </a:rPr>
              <a:t>Eksoda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14: 10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Muxe ni Vaisrayele va hlangane na Lwandle ro Tshwuka loko va ri endleleni yo ya eKanana.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Muegipta u hlongorisile Vaisrayele leswaku a tlhela a va khoma.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Kutani, ku humelele nchumu wo hlamarisa! Xikwembu xi tshike Lwandle ro Tshwuka ri avana kutani Vaisrayele va tsemakanya emisaveni leyi omeke.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Masocha ya Vaegipta ma va hlongorisile, kambe lwandle ri tlhelele endzhaku nakambe, masocha hinkwawo ya Vaegipta ma khukhuriwile elwandle. A nga kona ni un’we wa vona loyi a poneke.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ts" altLang="ko-KR" sz="2800">
                <a:solidFill>
                  <a:schemeClr val="tx1">
                    <a:lumMod val="65000"/>
                    <a:lumOff val="35000"/>
                  </a:schemeClr>
                </a:solidFill>
              </a:rPr>
              <a:t>Loko Faro a twa sweswo, Muxe a n'wi chava kutani a baleka eXigodlhweni xa Egipta, a ya tshama emananga ya Midiyani.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Hi nkhensa Xikwembu leswi xi hi poniseke! Vaisrayele hinkwavo va yimbelele tinsimu leti tsakisaka hi ntsako lowukulu.</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3600">
                <a:solidFill>
                  <a:schemeClr val="tx1">
                    <a:lumMod val="65000"/>
                    <a:lumOff val="35000"/>
                  </a:schemeClr>
                </a:solidFill>
              </a:rPr>
              <a:t>Xikwembu xi ponise Vaisrayele eka xiyimo xa vona xo biha.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ts" altLang="ko-KR" sz="3600">
                <a:solidFill>
                  <a:schemeClr val="tx1">
                    <a:lumMod val="65000"/>
                    <a:lumOff val="35000"/>
                  </a:schemeClr>
                </a:solidFill>
              </a:rPr>
              <a:t>Nakambe a ndzi ri eka xiyimo xo fa hikwalaho ka xidyoho, kambe Xikwembu xi rhumele Yesu leswaku a ta ndzi ponisa!</a:t>
            </a:r>
          </a:p>
          <a:p>
            <a:pPr xmlns:a="http://schemas.openxmlformats.org/drawingml/2006/main" algn="ctr"/>
            <a:r xmlns:a="http://schemas.openxmlformats.org/drawingml/2006/main">
              <a:rPr lang="ts" altLang="ko-KR" sz="3600">
                <a:solidFill>
                  <a:schemeClr val="tx1">
                    <a:lumMod val="65000"/>
                    <a:lumOff val="35000"/>
                  </a:schemeClr>
                </a:solidFill>
              </a:rPr>
              <a:t>Xikwembu xi ndzi ponisile eka rifu leri nga heriki!</a:t>
            </a:r>
          </a:p>
          <a:p>
            <a:pPr xmlns:a="http://schemas.openxmlformats.org/drawingml/2006/main" algn="ctr"/>
            <a:r xmlns:a="http://schemas.openxmlformats.org/drawingml/2006/main">
              <a:rPr lang="ts" altLang="ko-KR" sz="3600">
                <a:solidFill>
                  <a:schemeClr val="tx1">
                    <a:lumMod val="65000"/>
                    <a:lumOff val="35000"/>
                  </a:schemeClr>
                </a:solidFill>
              </a:rPr>
              <a:t>Oho, Tatana Xikwembu, ndza khensa swinene!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3200"/>
              <a:t>Xikwembu hi xona?</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rgbClr val="C00000"/>
                </a:solidFill>
              </a:rPr>
              <a:t>Xikwembu.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Xikwembu i muponisi wa hina loyi a ponisaka vanhu va xona hi ndlela yo hlamarisa.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Xana Vaisrayele va tsemakanye njhani Lwandle ro Tshwuka?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Xikwembu xi va rhumele xikepe lexikulu.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Xikwembu xi va tshike va famba ehenhla ka mati ya lwandle.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Xikwembu xi avanyise Lwandle ro Tshwuka xi va tshika va famba emahlweni</a:t>
            </a:r>
          </a:p>
          <a:p>
            <a:r xmlns:a="http://schemas.openxmlformats.org/drawingml/2006/main">
              <a:rPr lang="ts" altLang="ko-KR" sz="2800">
                <a:solidFill>
                  <a:schemeClr val="tx1">
                    <a:lumMod val="65000"/>
                    <a:lumOff val="35000"/>
                  </a:schemeClr>
                </a:solidFill>
              </a:rPr>
              <a:t>misava leyi omeke.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Xikwembu xi va tshike va haha ehenhla ka lwandle.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rgbClr val="FF0000"/>
                </a:solidFill>
              </a:rPr>
              <a:t>3 </a:t>
            </a:r>
            <a:r xmlns:a="http://schemas.openxmlformats.org/drawingml/2006/main">
              <a:rPr lang="ts" altLang="ko-KR" sz="2800">
                <a:solidFill>
                  <a:srgbClr val="FF0000"/>
                </a:solidFill>
              </a:rPr>
              <a:t>Xikwembu xi avanyise Lwandle ro Tshwuka xi va tshika va famba emahlweni</a:t>
            </a:r>
          </a:p>
          <a:p>
            <a:r xmlns:a="http://schemas.openxmlformats.org/drawingml/2006/main">
              <a:rPr lang="ts" altLang="ko-KR" sz="2800">
                <a:solidFill>
                  <a:srgbClr val="FF0000"/>
                </a:solidFill>
              </a:rPr>
              <a:t>misava leyi omeke.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Kutani Muxe a tshambuluta voko ra yena ehenhla ka lwandle, kutani vusiku byebyo hinkwabyo Yehovha a hlongola lwandle hi mheho ya matimba ya le vuxeni, a ri hundzula tiko leri omeke. Mati ma avanile,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s" altLang="ko-KR" sz="2800">
                <a:solidFill>
                  <a:schemeClr val="tx1">
                    <a:lumMod val="65000"/>
                    <a:lumOff val="35000"/>
                  </a:schemeClr>
                </a:solidFill>
              </a:rPr>
              <a:t>Eksoda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14: 10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b="1">
                <a:solidFill>
                  <a:schemeClr val="tx1">
                    <a:lumMod val="50000"/>
                    <a:lumOff val="50000"/>
                  </a:schemeClr>
                </a:solidFill>
              </a:rPr>
              <a:t>20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3600"/>
              <a:t>Xikwembu Lexi Tshike Nyama Ehansi</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bg1">
                    <a:lumMod val="50000"/>
                  </a:schemeClr>
                </a:solidFill>
              </a:rPr>
              <a:t>"Ndzi twile ku gungula ka Vaisraele. Va byele u ku: 'Endzhaku ka dyambu mi ta dya nyama, kutani nimixo mi ta xurha hi xinkwa. Kutani mi ta tiva leswaku hi mina HOSI Xikwembu xa n'wina.' " "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s" altLang="ko-KR" sz="2800">
                <a:solidFill>
                  <a:schemeClr val="tx1">
                    <a:lumMod val="65000"/>
                    <a:lumOff val="35000"/>
                  </a:schemeClr>
                </a:solidFill>
              </a:rPr>
              <a:t>Eksoda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Vaisrayele a va nga ri na swakudya emananga. Kutani va gungula hi Muxe na Xikwembu.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Kutani HOSI Xikwembu xi ku eka Muxe. “Ndzi ta mi wisa swakudya leswi humaka etilweni.”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Nimixo, ku humelele swiphepherhele swo olova swo fana ni xirhami ehansi ka mananga.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ts" altLang="ko-KR" sz="2800">
                <a:solidFill>
                  <a:schemeClr val="tx1">
                    <a:lumMod val="65000"/>
                    <a:lumOff val="35000"/>
                  </a:schemeClr>
                </a:solidFill>
              </a:rPr>
              <a:t>Muxe u hanye tanihi murisi ku ringana malembe ya 40 naswona eku heteleleni u ve ni malembe ya 80 hi vukhale.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Nimadyambu swikwavava swi ta ehenhla ka vona, swi wela ehansi, swi funengeta nxaxa. Va swi hlengelete, va swi sweka ni ku swi dya. A va dlayi hi ndlala hambi ku ri emananga.</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600">
                <a:solidFill>
                  <a:schemeClr val="tx1">
                    <a:lumMod val="65000"/>
                    <a:lumOff val="35000"/>
                  </a:schemeClr>
                </a:solidFill>
              </a:rPr>
              <a:t>“Ndza nkhensa, Xikwembu!” Muxe ni vanhu va Vaisrayele va hlamarisiwe hi matimba ya Xikwembu ya matimba hinkwawo.</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3600">
                <a:solidFill>
                  <a:schemeClr val="tx1">
                    <a:lumMod val="65000"/>
                    <a:lumOff val="35000"/>
                  </a:schemeClr>
                </a:solidFill>
              </a:rPr>
              <a:t>Xikwembu xi nyikile vanhu va xona swakudya swa siku na siku hi ndlela yo hlamarisa na matimba ya xona ya matimba hinkwawo hambi ku ri emananga laha a va nga kumi nchumu.</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ts" altLang="ko-KR" sz="3600">
                <a:solidFill>
                  <a:schemeClr val="tx1">
                    <a:lumMod val="65000"/>
                    <a:lumOff val="35000"/>
                  </a:schemeClr>
                </a:solidFill>
              </a:rPr>
              <a:t>Hi pfumela leswaku Xikwembu xi ta hi nyika swilaveko swa hina hi ndlela ya xona yo hlamarisa hi ku tshembeka.</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3200"/>
              <a:t>Xikwembu hi xona?</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rgbClr val="C00000"/>
                </a:solidFill>
              </a:rPr>
              <a:t>Xikwembu..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I Xikwembu xo hlamarisa lexi tivaka swilaveko swa hina ka ha ri emahlweni naswona xi va nyikaka ndlela ya xona yo hlamarisa.</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Xana Xikwembu xi va lunghisele yini vanhu va xona lava a va dlayiwa hi ndlala?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Manna na Swikwavava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Xinkwa na Masi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Nyama na Mati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Rice na Supu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rgbClr val="FF0000"/>
                </a:solidFill>
              </a:rPr>
              <a:t>1 </a:t>
            </a:r>
            <a:r xmlns:a="http://schemas.openxmlformats.org/drawingml/2006/main">
              <a:rPr lang="ts" altLang="ko-KR" sz="2800">
                <a:solidFill>
                  <a:srgbClr val="FF0000"/>
                </a:solidFill>
              </a:rPr>
              <a:t>Manna na Swikwavava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bg1">
                    <a:lumMod val="50000"/>
                  </a:schemeClr>
                </a:solidFill>
              </a:rPr>
              <a:t>"Ndzi twile ku gungula ka Vaisraele. Va byele u ku: 'Endzhaku ka dyambu mi ta dya nyama, kutani nimixo mi ta xurha hi xinkwa. Kutani mi ta tiva leswaku hi mina HOSI Xikwembu xa n'wina.' " "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s" altLang="ko-KR" sz="2800">
                <a:solidFill>
                  <a:schemeClr val="tx1">
                    <a:lumMod val="65000"/>
                    <a:lumOff val="35000"/>
                  </a:schemeClr>
                </a:solidFill>
              </a:rPr>
              <a:t>Eksoda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ts" altLang="ko-KR" b="1">
                <a:solidFill>
                  <a:schemeClr val="tx1">
                    <a:lumMod val="50000"/>
                    <a:lumOff val="50000"/>
                  </a:schemeClr>
                </a:solidFill>
              </a:rPr>
              <a:t>E-e.</a:t>
            </a:r>
            <a:r xmlns:a="http://schemas.openxmlformats.org/drawingml/2006/main">
              <a:rPr lang="ts" altLang="en-US" b="1">
                <a:solidFill>
                  <a:schemeClr val="tx1">
                    <a:lumMod val="50000"/>
                    <a:lumOff val="50000"/>
                  </a:schemeClr>
                </a:solidFill>
              </a:rPr>
              <a:t> </a:t>
            </a:r>
            <a:r xmlns:a="http://schemas.openxmlformats.org/drawingml/2006/main">
              <a:rPr lang="ts" altLang="ko-KR" b="1">
                <a:solidFill>
                  <a:schemeClr val="tx1">
                    <a:lumMod val="50000"/>
                    <a:lumOff val="50000"/>
                  </a:schemeClr>
                </a:solidFill>
              </a:rPr>
              <a:t>21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ts" altLang="ko-KR" sz="4000"/>
              <a:t>Milawu Ya Khume</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ts" altLang="ko-KR" sz="3600">
                <a:solidFill>
                  <a:schemeClr val="tx1">
                    <a:lumMod val="65000"/>
                    <a:lumOff val="35000"/>
                  </a:schemeClr>
                </a:solidFill>
              </a:rPr>
              <a:t>Muxe a tshama na HOSI Xikwembu masiku ya 40 ni vusiku bya makume mune, a nga dyi</a:t>
            </a:r>
          </a:p>
          <a:p>
            <a:r xmlns:a="http://schemas.openxmlformats.org/drawingml/2006/main">
              <a:rPr lang="ts" altLang="ko-KR" sz="3600">
                <a:solidFill>
                  <a:schemeClr val="tx1">
                    <a:lumMod val="65000"/>
                    <a:lumOff val="35000"/>
                  </a:schemeClr>
                </a:solidFill>
              </a:rPr>
              <a:t>xinkwa kumbe mati yo nwa. Kutani a tsala eka swiphepherhele marito ya ntwanano--Milawu ya Khume.</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ts" altLang="ko-KR" sz="2800">
                <a:solidFill>
                  <a:schemeClr val="tx1">
                    <a:lumMod val="65000"/>
                    <a:lumOff val="35000"/>
                  </a:schemeClr>
                </a:solidFill>
              </a:rPr>
              <a:t>Eksoda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ts" altLang="ko-KR" sz="2800">
                <a:solidFill>
                  <a:schemeClr val="tx1">
                    <a:lumMod val="65000"/>
                    <a:lumOff val="35000"/>
                  </a:schemeClr>
                </a:solidFill>
              </a:rPr>
              <a:t>Vanhu va Israele va fikile entshaveni ya Horebe(Ntshava ya Sinayi). Ku vangama ka Hosi Xikwembu a ku tele eMont Sinai (Ntshava ya Horebe).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ts" altLang="ko-KR" sz="2800">
                <a:solidFill>
                  <a:schemeClr val="tx1">
                    <a:lumMod val="65000"/>
                    <a:lumOff val="35000"/>
                  </a:schemeClr>
                </a:solidFill>
              </a:rPr>
              <a:t>Xikwembu xi ku eka Muxe: “Tlhandlukela eka mina entshaveni.” Muxe a tlhandlukela entshaveni ya Xikwembu.</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ts" altLang="ko-KR" sz="2800">
                <a:solidFill>
                  <a:schemeClr val="tx1">
                    <a:lumMod val="65000"/>
                    <a:lumOff val="35000"/>
                  </a:schemeClr>
                </a:solidFill>
              </a:rPr>
              <a:t>Siku rin’wana, Xikwembu xi n’wi vitanile endzeni ka xihlahla lexi pfurhaka xi ku eka yena. “Ndzi ku rhumela eka Faro leswaku u ponisa vanhu va mina Vaisrayele eEgipta.”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ts" altLang="ko-KR" sz="2800">
                <a:solidFill>
                  <a:schemeClr val="tx1">
                    <a:lumMod val="65000"/>
                    <a:lumOff val="35000"/>
                  </a:schemeClr>
                </a:solidFill>
              </a:rPr>
              <a:t>HOSI Xikwembu xi hlanganile entshaveni ya Horebe.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ts" altLang="ko-KR" sz="2800">
                <a:solidFill>
                  <a:schemeClr val="tx1">
                    <a:lumMod val="65000"/>
                    <a:lumOff val="35000"/>
                  </a:schemeClr>
                </a:solidFill>
              </a:rPr>
              <a:t>Xikwembu xi nyike Muxe swiphepherhele swa maribye. Xikwembu xi tsale milawu na swileriso eka yona leswaku Vaisraele va hlayisa-Milawu ya Khume.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ts" altLang="ko-KR" sz="2600">
                <a:solidFill>
                  <a:schemeClr val="tx1">
                    <a:lumMod val="65000"/>
                    <a:lumOff val="35000"/>
                  </a:schemeClr>
                </a:solidFill>
              </a:rPr>
              <a:t>“Ndza nkhensa Hosi, hikuva u hi nyike milawu.”</a:t>
            </a:r>
          </a:p>
          <a:p>
            <a:r xmlns:a="http://schemas.openxmlformats.org/drawingml/2006/main">
              <a:rPr lang="ts" altLang="ko-KR" sz="2600">
                <a:solidFill>
                  <a:schemeClr val="tx1">
                    <a:lumMod val="65000"/>
                    <a:lumOff val="35000"/>
                  </a:schemeClr>
                </a:solidFill>
              </a:rPr>
              <a:t>Muxe a ehleketa, “Ndzi ta kutsula ni ku dyondzisa Milawu leyi ya Khume ya risima.”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ts" altLang="ko-KR" sz="4000">
                <a:solidFill>
                  <a:srgbClr val="FF0000"/>
                </a:solidFill>
              </a:rPr>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ts" altLang="ko-KR" sz="3200">
                <a:solidFill>
                  <a:schemeClr val="tx1">
                    <a:lumMod val="65000"/>
                    <a:lumOff val="35000"/>
                  </a:schemeClr>
                </a:solidFill>
              </a:rPr>
              <a:t>Milawu ya Khume i milawu ya risima leyi Xikwembu xi yi nyikeke vutomi bya hina.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ts" altLang="ko-KR" sz="3200">
                <a:solidFill>
                  <a:schemeClr val="tx1">
                    <a:lumMod val="65000"/>
                    <a:lumOff val="35000"/>
                  </a:schemeClr>
                </a:solidFill>
              </a:rPr>
              <a:t>Loko hi yingisa milawu ya Xikwembu, Xikwembu xi ta tsaka hi vutomi bya hina.</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ts" altLang="ko-KR" sz="3200"/>
              <a:t>Xikwembu?</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ts" altLang="ko-KR" sz="3600">
                <a:solidFill>
                  <a:srgbClr val="C00000"/>
                </a:solidFill>
              </a:rPr>
              <a:t>Xikwembu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ts" altLang="ko-KR" sz="3600">
                <a:solidFill>
                  <a:schemeClr val="tx1">
                    <a:lumMod val="65000"/>
                    <a:lumOff val="35000"/>
                  </a:schemeClr>
                </a:solidFill>
              </a:rPr>
              <a:t>Xikwembu xi hi nyikile milawu ni Milawu ya Khume.</a:t>
            </a:r>
          </a:p>
          <a:p>
            <a:endParaRPr lang="en-US" altLang="ko-KR" sz="3600">
              <a:solidFill>
                <a:schemeClr val="tx1">
                  <a:lumMod val="65000"/>
                  <a:lumOff val="35000"/>
                </a:schemeClr>
              </a:solidFill>
            </a:endParaRPr>
          </a:p>
          <a:p>
            <a:r xmlns:a="http://schemas.openxmlformats.org/drawingml/2006/main">
              <a:rPr lang="ts" altLang="ko-KR" sz="3600">
                <a:solidFill>
                  <a:schemeClr val="tx1">
                    <a:lumMod val="65000"/>
                    <a:lumOff val="35000"/>
                  </a:schemeClr>
                </a:solidFill>
              </a:rPr>
              <a:t>Xikwembu xi ti tivise eka hina hi milawu ni swileriso leswi.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ts" altLang="ko-KR" sz="4000">
                <a:solidFill>
                  <a:srgbClr val="FF0000"/>
                </a:solidFill>
              </a:rPr>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ts" altLang="ko-KR" sz="3200">
                <a:solidFill>
                  <a:schemeClr val="tx1">
                    <a:lumMod val="65000"/>
                    <a:lumOff val="35000"/>
                  </a:schemeClr>
                </a:solidFill>
              </a:rPr>
              <a:t>Xana Xikwembu xi yi tsale kwihi Milawu ya Khume?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Xiphepherhele xa mapulanga</a:t>
            </a:r>
            <a:r xmlns:a="http://schemas.openxmlformats.org/drawingml/2006/main">
              <a:rPr lang="ts"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Ndzhope</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xiphepherhele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Phepha ra xirhendzevutani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Xiphepherhele xa ribye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ts" altLang="en-US" sz="2800">
                <a:solidFill>
                  <a:srgbClr val="FF0000"/>
                </a:solidFill>
              </a:rPr>
              <a:t>4 </a:t>
            </a:r>
            <a:r xmlns:a="http://schemas.openxmlformats.org/drawingml/2006/main">
              <a:rPr lang="ts" altLang="ko-KR" sz="2800">
                <a:solidFill>
                  <a:srgbClr val="FF0000"/>
                </a:solidFill>
              </a:rPr>
              <a:t>Xiphepherhele xa ribye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ts" altLang="ko-KR" sz="3600">
                <a:solidFill>
                  <a:schemeClr val="tx1">
                    <a:lumMod val="65000"/>
                    <a:lumOff val="35000"/>
                  </a:schemeClr>
                </a:solidFill>
              </a:rPr>
              <a:t>Muxe a tshama na HOSI Xikwembu masiku ya 40 ni vusiku bya makume mune, a nga dyi</a:t>
            </a:r>
          </a:p>
          <a:p>
            <a:r xmlns:a="http://schemas.openxmlformats.org/drawingml/2006/main">
              <a:rPr lang="ts" altLang="ko-KR" sz="3600">
                <a:solidFill>
                  <a:schemeClr val="tx1">
                    <a:lumMod val="65000"/>
                    <a:lumOff val="35000"/>
                  </a:schemeClr>
                </a:solidFill>
              </a:rPr>
              <a:t>xinkwa kumbe mati yo nwa. Kutani a tsala eka swiphepherhele marito ya ntwanano--Milawu ya Khume.</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ts" altLang="ko-KR" sz="2800">
                <a:solidFill>
                  <a:schemeClr val="tx1">
                    <a:lumMod val="65000"/>
                    <a:lumOff val="35000"/>
                  </a:schemeClr>
                </a:solidFill>
              </a:rPr>
              <a:t>Eksoda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b="1">
                <a:solidFill>
                  <a:schemeClr val="tx1">
                    <a:lumMod val="50000"/>
                    <a:lumOff val="50000"/>
                  </a:schemeClr>
                </a:solidFill>
              </a:rPr>
              <a:t>22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400"/>
              <a:t>Rhole ra Nsuku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bg1">
                    <a:lumMod val="50000"/>
                  </a:schemeClr>
                </a:solidFill>
              </a:rPr>
              <a:t>U teke leswi va n’wi nyikeke swona a swi endla xifaniso lexi hoxiweke hi xivumbeko</a:t>
            </a:r>
          </a:p>
          <a:p>
            <a:r xmlns:a="http://schemas.openxmlformats.org/drawingml/2006/main">
              <a:rPr lang="ts" altLang="ko-KR" sz="3600">
                <a:solidFill>
                  <a:schemeClr val="bg1">
                    <a:lumMod val="50000"/>
                  </a:schemeClr>
                </a:solidFill>
              </a:rPr>
              <a:t>ya rhole, a ri vumba hi xitirho. Kutani va ku: “Hi swona swikwembu swa wena, Wena Israyele, leswi ku humeseke eEgipta.”</a:t>
            </a:r>
          </a:p>
          <a:p>
            <a:r xmlns:a="http://schemas.openxmlformats.org/drawingml/2006/main">
              <a:rPr lang="ts"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s" altLang="ko-KR" sz="2800">
                <a:solidFill>
                  <a:schemeClr val="tx1">
                    <a:lumMod val="65000"/>
                    <a:lumOff val="35000"/>
                  </a:schemeClr>
                </a:solidFill>
              </a:rPr>
              <a:t>Eksoda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Loko Muxe a nga xiki eNtshaveni nkarhi wo leha swonghasi, va titwe va nga ntshunxekanga. “Hi lava xikwembu xa hina leswaku xi hi rhangela ematshan’weni ya Muxe.”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ts" altLang="ko-KR" sz="2600">
                <a:solidFill>
                  <a:schemeClr val="tx1">
                    <a:lumMod val="65000"/>
                    <a:lumOff val="35000"/>
                  </a:schemeClr>
                </a:solidFill>
              </a:rPr>
              <a:t>Muxe u vuyile aEgipta ku ya ponisa vanhu va yena Vaisraele va khome nhonga leyi Xikwembu xi n'wi nyikeke yona.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Kutani, va endle rhole ra nsuku va ri gandzela tanihi xikwembu xa vona leswaku xi va rhangela.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Muxe loyi a a rhelela na Milawu ya Khume u hlundzuke ngopfu.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Xikwembu xi va hlundzuke ngopfu. “Ndzi ta va lovisa. Kutani ndzi ta ku endla tiko lerikulu.”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600">
                <a:solidFill>
                  <a:schemeClr val="tx1">
                    <a:lumMod val="65000"/>
                    <a:lumOff val="35000"/>
                  </a:schemeClr>
                </a:solidFill>
              </a:rPr>
              <a:t>Kambe, Muxe u khongele eka Xikwembu leswaku xi va rivalela hi ku tiyimisela. Xikwembu xi yingise xikhongelo xa Muxe kutani xi va rivalela.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Ya namuntlha</a:t>
            </a:r>
            <a:r xmlns:a="http://schemas.openxmlformats.org/drawingml/2006/main">
              <a:rPr lang="ts" altLang="en-US" sz="4000">
                <a:solidFill>
                  <a:srgbClr val="FF0000"/>
                </a:solidFill>
              </a:rPr>
              <a:t> </a:t>
            </a:r>
            <a:r xmlns:a="http://schemas.openxmlformats.org/drawingml/2006/main">
              <a:rPr lang="ts" altLang="ko-KR" sz="4000">
                <a:solidFill>
                  <a:srgbClr val="FF0000"/>
                </a:solidFill>
              </a:rPr>
              <a:t>Dyondzo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3600">
                <a:solidFill>
                  <a:schemeClr val="tx1">
                    <a:lumMod val="65000"/>
                    <a:lumOff val="35000"/>
                  </a:schemeClr>
                </a:solidFill>
              </a:rPr>
              <a:t>Lexi Xikwembu xi xi vengaka ngopfu i ku gandzela swikwembu swin’wana ematshan’wini ya xona.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ts" altLang="ko-KR" sz="3600">
                <a:solidFill>
                  <a:schemeClr val="tx1">
                    <a:lumMod val="65000"/>
                    <a:lumOff val="35000"/>
                  </a:schemeClr>
                </a:solidFill>
              </a:rPr>
              <a:t>U nga tshuki u tiendlela xifaniso xin'wana ni xin'wana xa hava.</a:t>
            </a:r>
          </a:p>
          <a:p>
            <a:pPr xmlns:a="http://schemas.openxmlformats.org/drawingml/2006/main" algn="ctr"/>
            <a:r xmlns:a="http://schemas.openxmlformats.org/drawingml/2006/main">
              <a:rPr lang="ts" altLang="ko-KR" sz="3600">
                <a:solidFill>
                  <a:schemeClr val="tx1">
                    <a:lumMod val="65000"/>
                    <a:lumOff val="35000"/>
                  </a:schemeClr>
                </a:solidFill>
              </a:rPr>
              <a:t>Ku nga khathariseki leswaku ku humelela yini, u nga tshuki u va nkhinsamela u va gandzela.</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3200">
                <a:solidFill>
                  <a:srgbClr val="FF0000"/>
                </a:solidFill>
              </a:rPr>
              <a:t>Xikwembu?</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rgbClr val="C00000"/>
                </a:solidFill>
              </a:rPr>
              <a:t>Xikwembu…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Xikwembu xi venga ngopfu ku gandzela swifaniso ematshan’wini ya xona.</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Hi xihi xifaniso lexi Vaisrayele va xi endleke hikwalaho ko endla swidyoho?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Nsuku wa nsuku</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Gama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Rhole ra Nsuku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Rhole ra silivhere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Silivhere</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Gama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rgbClr val="FF0000"/>
                </a:solidFill>
              </a:rPr>
              <a:t>2 </a:t>
            </a:r>
            <a:r xmlns:a="http://schemas.openxmlformats.org/drawingml/2006/main">
              <a:rPr lang="ts" altLang="ko-KR" sz="2800">
                <a:solidFill>
                  <a:srgbClr val="FF0000"/>
                </a:solidFill>
              </a:rPr>
              <a:t>Rhole ra Nsuku</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bg1">
                    <a:lumMod val="50000"/>
                  </a:schemeClr>
                </a:solidFill>
              </a:rPr>
              <a:t>U teke leswi va n’wi nyikeke swona a swi endla xifaniso lexi hoxiweke hi xivumbeko</a:t>
            </a:r>
          </a:p>
          <a:p>
            <a:r xmlns:a="http://schemas.openxmlformats.org/drawingml/2006/main">
              <a:rPr lang="ts" altLang="ko-KR" sz="3600">
                <a:solidFill>
                  <a:schemeClr val="bg1">
                    <a:lumMod val="50000"/>
                  </a:schemeClr>
                </a:solidFill>
              </a:rPr>
              <a:t>ya rhole, a ri vumba hi xitirho. Kutani va ku: “Hi swona swikwembu swa wena, Wena Israyele, leswi ku humeseke eEgipta.”</a:t>
            </a:r>
          </a:p>
          <a:p>
            <a:r xmlns:a="http://schemas.openxmlformats.org/drawingml/2006/main">
              <a:rPr lang="ts"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s" altLang="ko-KR" sz="2800">
                <a:solidFill>
                  <a:schemeClr val="tx1">
                    <a:lumMod val="65000"/>
                    <a:lumOff val="35000"/>
                  </a:schemeClr>
                </a:solidFill>
              </a:rPr>
              <a:t>Eksoda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b="1">
                <a:solidFill>
                  <a:schemeClr val="tx1">
                    <a:lumMod val="50000"/>
                    <a:lumOff val="50000"/>
                  </a:schemeClr>
                </a:solidFill>
              </a:rPr>
              <a:t>23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400"/>
              <a:t>Yindlu ya Xikwembu (Tabernacle) eMananga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bg1">
                    <a:lumMod val="50000"/>
                  </a:schemeClr>
                </a:solidFill>
              </a:rPr>
              <a:t>Siku leri tabernakela, Ntsonga wa Vumbhoni, yi nga yimisiwa ha rona, papa ri yi funengete. Ku sukela nimadyambu ku fikela nimixo papa leri a ri ri ehenhla ka tabernakela a ri languteka ku fana ni ndzilo.</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s" altLang="ko-KR" sz="2800">
                <a:solidFill>
                  <a:schemeClr val="tx1">
                    <a:lumMod val="65000"/>
                    <a:lumOff val="35000"/>
                  </a:schemeClr>
                </a:solidFill>
              </a:rPr>
              <a:t>Tinhlayo</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ts" altLang="ko-KR" sz="4000">
                <a:solidFill>
                  <a:srgbClr val="FF0000"/>
                </a:solidFill>
              </a:rPr>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ts" altLang="ko-KR" sz="3200">
                <a:solidFill>
                  <a:schemeClr val="tx1">
                    <a:lumMod val="65000"/>
                    <a:lumOff val="35000"/>
                  </a:schemeClr>
                </a:solidFill>
              </a:rPr>
              <a:t>Xikwembu xi vitane Muxe tanihi murhangeri wa Vaisrayele loko a ri ni malembe ya 80 hi vukhale.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ts" altLang="ko-KR" sz="3200">
                <a:solidFill>
                  <a:schemeClr val="tx1">
                    <a:lumMod val="65000"/>
                    <a:lumOff val="35000"/>
                  </a:schemeClr>
                </a:solidFill>
              </a:rPr>
              <a:t>Kungu ra Xikwembu ri hambanile na ra hina, kambe kungu ra xona ri tshama ri hetisekile.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ts" altLang="ko-KR" sz="3200">
                <a:solidFill>
                  <a:schemeClr val="tx1">
                    <a:lumMod val="65000"/>
                    <a:lumOff val="35000"/>
                  </a:schemeClr>
                </a:solidFill>
              </a:rPr>
              <a:t>Hi fanele ku pfumela leswaku kungu ra Xikwembu ri hetisekile naswona hi fanele ku titshega hi xona.</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Xikwembu xi te eka Muxe ku endla Tabernakela-Yindlu ya Xikwembu.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Xikwembu xi byele hinkwaswo hi Tabernakela-xivumbeko xa yona na swilo hinkwaswo leswi faneleke ku lunghiseleriwa yona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Naswona Xikwembu xi va tivise ndlela yo tirhisa xihloko xin’wana ni xin’wana loko va gandzela Xikwembu eTabernakeleni.</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Muxe na vanhu va Vaisraele va endle Tabernakela-Yindlu ya Xikwembu-hi ku ya hi swiletelo swa Xikwembu.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600">
                <a:solidFill>
                  <a:schemeClr val="tx1">
                    <a:lumMod val="65000"/>
                    <a:lumOff val="35000"/>
                  </a:schemeClr>
                </a:solidFill>
              </a:rPr>
              <a:t>Hi siku leri tabernakela yi yimeke ha rona, papa leri a ri kombisa ku vangama ka Xikwembu ri yi funengeta. Tabernakela a yi ri xikombiso xa leswaku Xikwembu a xi ri na Vaisrayele.</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3600">
                <a:solidFill>
                  <a:schemeClr val="tx1">
                    <a:lumMod val="65000"/>
                    <a:lumOff val="35000"/>
                  </a:schemeClr>
                </a:solidFill>
              </a:rPr>
              <a:t>Xikwembu xi tshike Vaisraele va endla tabernakela-yindlu ya Xikwembu, xi va endla va hanya na tabernakela tani hi ntsindza wa vona.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ts" altLang="ko-KR" sz="3600">
                <a:solidFill>
                  <a:schemeClr val="tx1">
                    <a:lumMod val="65000"/>
                    <a:lumOff val="35000"/>
                  </a:schemeClr>
                </a:solidFill>
              </a:rPr>
              <a:t>Hi fanele ku hanya na Xikwembu tani hi ntsindza wa miehleketo na vutomi bya hina.</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3200">
                <a:solidFill>
                  <a:srgbClr val="FF0000"/>
                </a:solidFill>
              </a:rPr>
              <a:t>Xikwembu?</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rgbClr val="C00000"/>
                </a:solidFill>
              </a:rPr>
              <a:t>Xikwembu..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Xikwembu xi hanya na hina, xi famba na hina, xi hi rhangela, xi tlhela xi vulavula na hina.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Xana Xikwembu xi tshike Vaisrayele va endla yini?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Rhole ra Nsuku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Milawu ya Khume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Xigodlho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Tabernakela-Yindlu ya Xikwembu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rgbClr val="FF0000"/>
                </a:solidFill>
              </a:rPr>
              <a:t>4 </a:t>
            </a:r>
            <a:r xmlns:a="http://schemas.openxmlformats.org/drawingml/2006/main">
              <a:rPr lang="ts" altLang="ko-KR" sz="2800">
                <a:solidFill>
                  <a:srgbClr val="FF0000"/>
                </a:solidFill>
              </a:rPr>
              <a:t>Tabernakela-Yindlu ya Xikwembu</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bg1">
                    <a:lumMod val="50000"/>
                  </a:schemeClr>
                </a:solidFill>
              </a:rPr>
              <a:t>Siku leri tabernakela, Ntsonga wa Vumbhoni, yi nga yimisiwa ha rona, papa ri yi funengete. Ku sukela nimadyambu ku fikela nimixo papa leri a ri ri ehenhla ka tabernakela a ri languteka ku fana ni ndzilo.</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s" altLang="ko-KR" sz="2800">
                <a:solidFill>
                  <a:schemeClr val="tx1">
                    <a:lumMod val="65000"/>
                    <a:lumOff val="35000"/>
                  </a:schemeClr>
                </a:solidFill>
              </a:rPr>
              <a:t>Tinhlayo</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b="1">
                <a:solidFill>
                  <a:schemeClr val="tx1">
                    <a:lumMod val="50000"/>
                    <a:lumOff val="50000"/>
                  </a:schemeClr>
                </a:solidFill>
              </a:rPr>
              <a:t>Nomboro ya 24</a:t>
            </a:r>
            <a:r xmlns:a="http://schemas.openxmlformats.org/drawingml/2006/main">
              <a:rPr lang="ts" altLang="en-US" b="1">
                <a:solidFill>
                  <a:schemeClr val="tx1">
                    <a:lumMod val="50000"/>
                    <a:lumOff val="50000"/>
                  </a:schemeClr>
                </a:solidFill>
              </a:rPr>
              <a:t> </a:t>
            </a:r>
            <a:r xmlns:a="http://schemas.openxmlformats.org/drawingml/2006/main">
              <a:rPr lang="ts" altLang="ko-KR" b="1">
                <a:solidFill>
                  <a:schemeClr val="tx1">
                    <a:lumMod val="50000"/>
                    <a:lumOff val="50000"/>
                  </a:schemeClr>
                </a:solidFill>
              </a:rPr>
              <a:t>Ku...</a:t>
            </a:r>
            <a:r xmlns:a="http://schemas.openxmlformats.org/drawingml/2006/main">
              <a:rPr lang="ts" altLang="en-US" b="1">
                <a:solidFill>
                  <a:schemeClr val="tx1">
                    <a:lumMod val="50000"/>
                    <a:lumOff val="50000"/>
                  </a:schemeClr>
                </a:solidFill>
              </a:rPr>
              <a:t> </a:t>
            </a:r>
            <a:r xmlns:a="http://schemas.openxmlformats.org/drawingml/2006/main">
              <a:rPr lang="ts" altLang="ko-KR" b="1">
                <a:solidFill>
                  <a:schemeClr val="tx1">
                    <a:lumMod val="50000"/>
                    <a:lumOff val="50000"/>
                  </a:schemeClr>
                </a:solidFill>
              </a:rPr>
              <a:t>rito</a:t>
            </a:r>
            <a:r xmlns:a="http://schemas.openxmlformats.org/drawingml/2006/main">
              <a:rPr lang="ts" altLang="en-US" b="1">
                <a:solidFill>
                  <a:schemeClr val="tx1">
                    <a:lumMod val="50000"/>
                    <a:lumOff val="50000"/>
                  </a:schemeClr>
                </a:solidFill>
              </a:rPr>
              <a:t> </a:t>
            </a:r>
            <a:r xmlns:a="http://schemas.openxmlformats.org/drawingml/2006/main">
              <a:rPr lang="ts" altLang="ko-KR" b="1">
                <a:solidFill>
                  <a:schemeClr val="tx1">
                    <a:lumMod val="50000"/>
                    <a:lumOff val="50000"/>
                  </a:schemeClr>
                </a:solidFill>
              </a:rPr>
              <a:t>ya</a:t>
            </a:r>
            <a:r xmlns:a="http://schemas.openxmlformats.org/drawingml/2006/main">
              <a:rPr lang="ts" altLang="en-US" b="1">
                <a:solidFill>
                  <a:schemeClr val="tx1">
                    <a:lumMod val="50000"/>
                    <a:lumOff val="50000"/>
                  </a:schemeClr>
                </a:solidFill>
              </a:rPr>
              <a:t> </a:t>
            </a:r>
            <a:r xmlns:a="http://schemas.openxmlformats.org/drawingml/2006/main">
              <a:rPr lang="ts" altLang="ko-KR" b="1">
                <a:solidFill>
                  <a:schemeClr val="tx1">
                    <a:lumMod val="50000"/>
                    <a:lumOff val="50000"/>
                  </a:schemeClr>
                </a:solidFill>
              </a:rPr>
              <a:t>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400"/>
              <a:t>Yeriko leyi wisiweke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ts" altLang="ko-KR" sz="3200"/>
              <a:t>Xikwembu hi xona?</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ts" altLang="ko-KR" sz="3600">
                <a:solidFill>
                  <a:srgbClr val="C00000"/>
                </a:solidFill>
              </a:rPr>
              <a:t>Xikwembu..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ts" altLang="ko-KR" sz="3600">
                <a:solidFill>
                  <a:schemeClr val="tx1">
                    <a:lumMod val="65000"/>
                    <a:lumOff val="35000"/>
                  </a:schemeClr>
                </a:solidFill>
              </a:rPr>
              <a:t>Xikwembu xi hi rhangela hi makungu ya xona lama hetisekeke. A ku na swihoxo eka makungu ya Xikwembu.</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Hi nkarhi wa vunkombo, loko vaprista va chaya mhalamhala, Yoxuwa a lerisa vanhu a ku: “Huwelelani! Hikuva Yehovha u mi nyikile muti!”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s" altLang="ko-KR" sz="2800">
                <a:solidFill>
                  <a:schemeClr val="tx1">
                    <a:lumMod val="65000"/>
                    <a:lumOff val="35000"/>
                  </a:schemeClr>
                </a:solidFill>
              </a:rPr>
              <a:t>Yoxuwa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Vaisrayele a va lava ku ya etikweni leri tshembisiweke. Kambe Yeriko, leyi a yi ri xigodlho lexikulu, yi va pfale ndlela.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Xikwembu xi byele Yoxuwa, loyi a a ri murhangeri wa vona, leswaku xi ta lovisa Yeriko njhani.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Vanhu va Vaisrayele va rhendzele rirhangu ra Yeriko ku ringana masiku ya nkombo hi ku landza swiletelo swa Xikwembu.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Loko va ri karhi va rhendzeleka ni rirhangu ku ringana masiku ya tsevu, siku rin’wana ni rin’wana ku ringana nkarhi wun’we, Yeriko a nga tshukatshuki ni yin’we.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Hi siku ra vunkombo, va yi rhendzele ka nkombo. Hi nkarhi wa vunkombo, va huwelerile swinene, rirhangu ri wile ehansi.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3200">
                <a:solidFill>
                  <a:schemeClr val="tx1">
                    <a:lumMod val="65000"/>
                    <a:lumOff val="35000"/>
                  </a:schemeClr>
                </a:solidFill>
              </a:rPr>
              <a:t>Vaisrayele a va nga swi koti ku lovisa Yeriko hi matimba ya vona. Kambe Xikwembu xi lovise Yeriko hi matimba ya xona hikwalaho ka vona.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ts" altLang="ko-KR" sz="3200">
                <a:solidFill>
                  <a:schemeClr val="tx1">
                    <a:lumMod val="65000"/>
                    <a:lumOff val="35000"/>
                  </a:schemeClr>
                </a:solidFill>
              </a:rPr>
              <a:t>Vaisrayele va hlule hi ku yingisa Xikwembu.</a:t>
            </a:r>
          </a:p>
          <a:p>
            <a:pPr xmlns:a="http://schemas.openxmlformats.org/drawingml/2006/main" algn="ctr"/>
            <a:r xmlns:a="http://schemas.openxmlformats.org/drawingml/2006/main">
              <a:rPr lang="ts" altLang="ko-KR" sz="3200">
                <a:solidFill>
                  <a:schemeClr val="tx1">
                    <a:lumMod val="65000"/>
                    <a:lumOff val="35000"/>
                  </a:schemeClr>
                </a:solidFill>
              </a:rPr>
              <a:t>A hi hanyeni vutomi bya hina hi ku yingisa Xikwembu.</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ts" altLang="ko-KR" sz="3200">
                <a:solidFill>
                  <a:schemeClr val="tx1">
                    <a:lumMod val="65000"/>
                    <a:lumOff val="35000"/>
                  </a:schemeClr>
                </a:solidFill>
              </a:rPr>
              <a:t>A hi nkhensini Xikwembu hi ku hi endla hi hlula!</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3200"/>
              <a:t>Xikwembu?</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rgbClr val="C00000"/>
                </a:solidFill>
              </a:rPr>
              <a:t>Xikwembu..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Xikwembu xi nyika vanhu va xona ku hlula hi Matimba ya xona lamakulu.</a:t>
            </a:r>
          </a:p>
          <a:p>
            <a:endParaRPr lang="en-US" altLang="ko-KR" sz="3600">
              <a:solidFill>
                <a:schemeClr val="tx1">
                  <a:lumMod val="65000"/>
                  <a:lumOff val="35000"/>
                </a:schemeClr>
              </a:solidFill>
            </a:endParaRPr>
          </a:p>
          <a:p>
            <a:r xmlns:a="http://schemas.openxmlformats.org/drawingml/2006/main">
              <a:rPr lang="ts" altLang="ko-KR" sz="3600">
                <a:solidFill>
                  <a:schemeClr val="tx1">
                    <a:lumMod val="65000"/>
                    <a:lumOff val="35000"/>
                  </a:schemeClr>
                </a:solidFill>
              </a:rPr>
              <a:t>I Xikwembu xa ku Hlula!</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Xana Xikwembu xi lerise yini eka Yoxuwa leswaku a lovisa Yeriko?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Mi hoxa maribye eYeriko ku ringana masiku ya nkombo.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Khongelela Yeriko masiku ya nkombo.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Yimbelelani ku dzunisa masiku ya nkombo eka Yeriko.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2800">
                <a:solidFill>
                  <a:schemeClr val="tx1">
                    <a:lumMod val="65000"/>
                    <a:lumOff val="35000"/>
                  </a:schemeClr>
                </a:solidFill>
              </a:rPr>
              <a:t>4 Ku famba hi rirhangu ra Yeriko ku ringana masiku ya nkombo ni hi</a:t>
            </a:r>
          </a:p>
          <a:p>
            <a:r xmlns:a="http://schemas.openxmlformats.org/drawingml/2006/main">
              <a:rPr lang="ts" altLang="ko-KR" sz="2800">
                <a:solidFill>
                  <a:schemeClr val="tx1">
                    <a:lumMod val="65000"/>
                    <a:lumOff val="35000"/>
                  </a:schemeClr>
                </a:solidFill>
              </a:rPr>
              <a:t>siku ro hetelela nyikela ku huwelela lokukulu.</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en-US" sz="2800">
                <a:solidFill>
                  <a:srgbClr val="FF0000"/>
                </a:solidFill>
              </a:rPr>
              <a:t>4 </a:t>
            </a:r>
            <a:r xmlns:a="http://schemas.openxmlformats.org/drawingml/2006/main">
              <a:rPr lang="ts" altLang="ko-KR" sz="2800">
                <a:solidFill>
                  <a:srgbClr val="FF0000"/>
                </a:solidFill>
              </a:rPr>
              <a:t>Ku famba hi rirhangu ra Yeriko ku ringana masiku ya nkombo ni hi</a:t>
            </a:r>
          </a:p>
          <a:p>
            <a:r xmlns:a="http://schemas.openxmlformats.org/drawingml/2006/main">
              <a:rPr lang="ts" altLang="ko-KR" sz="2800">
                <a:solidFill>
                  <a:srgbClr val="FF0000"/>
                </a:solidFill>
              </a:rPr>
              <a:t>siku ro hetelela nyikela ku huwelela lokukulu.</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ts" altLang="ko-KR" sz="3600">
                <a:solidFill>
                  <a:schemeClr val="tx1">
                    <a:lumMod val="65000"/>
                    <a:lumOff val="35000"/>
                  </a:schemeClr>
                </a:solidFill>
              </a:rPr>
              <a:t>Hi nkarhi wa vunkombo, loko vaprista va chaya mhalamhala, Yoxuwa a lerisa vanhu a ku: “Huwelelani! Hikuva Yehovha u mi nyikile muti!”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ts" altLang="ko-KR" sz="2800">
                <a:solidFill>
                  <a:schemeClr val="tx1">
                    <a:lumMod val="65000"/>
                    <a:lumOff val="35000"/>
                  </a:schemeClr>
                </a:solidFill>
              </a:rPr>
              <a:t>Yoxuwa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